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country are you from?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 о стране и отвечать коротко и вежливо.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этот вопрос на уроке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познакомиться, начать простой разговор и сказать о себе по-английски. В ответе достаточно назвать страну, а иногда добавить ещё одну короткую деталь — например, город или язык.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05356"/>
            <a:ext cx="218700" cy="1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15076"/>
            <a:ext cx="218700" cy="17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country и его значение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помогает быстро узнать страну на картинке или в учебнике. Для младших школьников это как яркая подсказка: увидел флаг — вспомнил название страны.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country означает «страна». Его удобно запоминать вместе с картой, потому что оно сразу связывается с местом на Земле и с тем, откуда человек.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где находится страна, и помогает представить её размер и соседей. Это очень наглядный способ выучить новое слово без длинных объяснений.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урока легко добавить знакомые слова: school, family, name, map, flag. Они делают английский ближе к жизни ребёнка и помогают лучше запомнить новое слово country.
</a:t>
            </a:r>
            <a:endParaRPr lang="en-US" sz="92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 флаг как подсказки к стране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подсказывает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где находится страна на Земле. По ней удобно увидеть, далеко ли она расположена и какие страны находятся рядом, почти как на большой школьной схеме.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узнаётся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помогает быстро узнать страну по цветам и символам. Полосы, звёзды, солнце или крест делают изображение заметным и легко запоминающимся для детей.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флагов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Великобритании флаг с красным, белым и синим цветами. У Франции — синий, белый и красный. Такие сочетания легко отличать на уроке.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работает как 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карта и флаг идут вместе, запомнить страну намного проще. Это похоже на узнаваемый знак любимой команды: увидел — и сразу вспомнил название.
</a:t>
            </a:r>
            <a:endParaRPr lang="en-US" sz="124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вопрос на английском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целую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урока звучит так: What country are you from? Важно запомнить его целиком, как одну удобную фразу, а не разбирать по отдельным словам.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вежливый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подходит для знакомства с новым человеком и звучит спокойно и уважительно. Его легко произнести в паре, на уроке или в коротком учебном диалоге.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словарных примеров достаточно, чтобы уверенно начать отвечать: I’m from Russia, I’m from the UK, I’m from France, I’m from China.
</a:t>
            </a:r>
            <a:endParaRPr lang="en-US" sz="2098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учебной темы по английскому языку для 3 класса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шаблон помогает ребёнку быстро ответить без лишних слов и не растеряться в диалоге.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мини-диалог о стране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коротких реплик в паре.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 в английском языке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буква в 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 в английском языке пишутся с большой буквы. Russia, France, China и Japan выглядят так же аккуратно, как имя человека в тетради. Это простое правило помогает сразу заметить, где начинается название страны и почему оно выглядит важным.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 маленьким артиклем
</a:t>
            </a:r>
            <a:pPr algn="l" indent="0" marL="0">
              <a:lnSpc>
                <a:spcPct val="115000"/>
              </a:lnSpc>
              <a:buNone/>
            </a:pPr>
            <a:r>
              <a:rPr lang="en-US" sz="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названия стран употребляются с артиклем the, например the UK. Для ребёнка это полезный сигнал: если слово выглядит необычно, его стоит запомнить целиком. Такой вариант часто встречается в учебных фразах и карточках с флагами.
</a:t>
            </a:r>
            <a:endParaRPr lang="en-US" sz="1032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и узнавать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название страны написано правильно, его легче узнать на карте или в диалоге. Дети быстро замечают, что буква в начале всегда большая, а сама страна выглядит как отдельное важное слово, а не как обычное слово из предложения.
</a:t>
            </a:r>
            <a:endParaRPr lang="en-US" sz="10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Страны, которые часто встречаются в учебных примерах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147028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Japan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часто нравится детям за короткое и чёткое название. Его удобно повторять вслух, а потом сразу использовать в ответе: I’m from Japan.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5461972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France и China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Китай помогают тренировать чтение названий с большой буквы. Их удобно запоминать по яркому флагу, столице или заметному символу из учебника.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3776906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USA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часто появляются на карточках и в диалогах, потому что это известная страна с легко узнаваемым названием. Детям удобно учить его вместе с флагом и картой.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2091829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UK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Соединённое Королевство удобно запоминать вместе с флагом и изображением Лондона. Форма с the выглядит немного необычно, поэтому её полезно видеть в учебных примерах чаще.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06750" y="3608708"/>
            <a:ext cx="1598400" cy="11084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часто встречается в заданиях, потому что это знакомое слово и понятная опора для ответа I’m from Russia. Его легко связать с флагом, картой и родным городом.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себе и о другом человеке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себе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рассказывает о себе, он использует форму I’m from… . Это самый простой и важный ответ на уроке, который легко запомнить и повторить.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другого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узнать страну собеседника, звучит вопрос What country are you from? Он подходит для знакомства и помогает начать короткий дружелюбный диалог в паре.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третьем лице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старших и более уверенных учеников возможны формы he is from… и she is from… . Но на этом уроке главное — научиться говорить о себе и задавать вопрос собеседнику.
</a:t>
            </a:r>
            <a:endParaRPr lang="en-US" sz="1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Страна, язык и флаг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 — несколько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страна выглядит как одно целое, а в жизни в ней могут говорить на разных языках. Например, в Великобритании основным языком считают английский, а в Канаде часто слышат английский и французский.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помогает узнать страну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словно маленькая карточка страны: по цветам и символам его легко запомнить. Когда рядом с названием есть флаг и язык, ученику проще связать новое слово с образом и не перепутать его с другим.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 для ответа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797273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country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 означает «страна». Это слово помогает назвать место, о котором идёт речь, и сразу понять, что ответ связан не с городом, а именно со страной.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004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фраза I’m from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I’m from нужна для короткого и вежливого ответа. После неё ученик просто называет страну, и получается ясное предложение без лишних слов.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03544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ответа хорошо подходят Russia, the UK, the USA, France, China и Japan. Эти слова часто встречаются в учебнике, на карточках и на карте мира.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6677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flag, map, language и city помогают расширить ответ. Они поддерживают тему урока и делают её более понятной, когда ученик рассматривает картинку или задаёт вопрос.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209806"/>
            <a:ext cx="3720300" cy="509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третьеклассника достаточно сказать: I’m from Russia. I like my country. Такой ответ простой, понятный и хорошо подходит для начала разговора на английском.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ответе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I’m, потом from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ответе порядок слов почти не меняется: сначала I’m, затем from. Эта простая схема помогает ученику говорить уверенно и не теряться перед вопросом.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ставится в конце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from всегда идёт название страны: I’m from France, I’m from China, I’m from the UK. Такой шаблон легко повторять хором, по цепочке и в парах.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 добрые примеры для запоминания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21652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реплики легко произносить вслух и даже играть по ролям. Когда фразы короткие и добрые, ученикам проще говорить смелее и не бояться ошибки.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240891" y="1871475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Hi! What country are you from? I’m from Japan. Hello, my friend! В этом примере есть и вопрос, и ответ, поэтому дети видят, как строится настоящий мини-разговор.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0125" y="1871450"/>
            <a:ext cx="26772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знакомство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I’m from Russia. Nice to meet you! Такой короткий диалог звучит дружелюбно и спокойно. Он помогает запомнить фразу без напряжения и подходит для первого знакомства.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6626" y="1385920"/>
            <a:ext cx="246300" cy="246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6626" y="2580703"/>
            <a:ext cx="246300" cy="24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487" y="3797803"/>
            <a:ext cx="252040" cy="2016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не хватает в слишком коротком ответе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58526" y="1385920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полная фраза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сказать только название страны, ответ звучит слишком коротко. Фраза I’m from… показывает, что ученик умеет построить правильный английский ответ, а не просто назвать слово.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2158526" y="2580686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 — это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country обозначает страну, а не город. Это важно помнить на уроке, потому что школьники часто начинают путать большие и маленькие географические названия.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2158526" y="3775459"/>
            <a:ext cx="1648228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 — это другое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Russia — это страна, а Moscow — это город. Такое сравнение помогает быстро увидеть разницу и не смешивать два разных понятия в одном ответе.
</a:t>
            </a:r>
            <a:endParaRPr lang="en-US" sz="9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страну по картинке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флаг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часто первым подсказывает страну: у него свои цвета и символы. Если ученик запоминает флаг вместе с названием, слово быстрее всплывает в памяти.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карту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на карте тоже можно узнать страну. Даже простая контурная картинка помогает понять, о каком месте идёт речь, и не потеряться среди похожих названий.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известные 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подсказывает France, Биг-Бен напоминает о the UK, а пирамиды — об Egypt. Такие картинки делают урок похожим на маленькую игру-угадайку.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Запоминай образ и 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картинка и название, мозгу легче их связать. Для младших школьников это особенно полезно: так слова остаются в памяти надолго и без скуки.
</a:t>
            </a:r>
            <a:endParaRPr lang="en-US" sz="11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для пары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учеников легко разыгрывают короткую сценку. Один спрашивает: What country are you from? Другой отвечает: I’m from Russia. Затем звучит: Nice to meet you! Такой диалог похож на настоящий, но остаётся очень простым.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ответ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реплики короткие, детям проще говорить вслух и не забывать слова. Вежливое приветствие и ответ помогают почувствовать себя настоящими собеседниками, а не героями сложного экзамена.
</a:t>
            </a:r>
            <a:endParaRPr lang="en-US" sz="14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вежливости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делает просьбу мягкой и вежливой. На уроке оно полезно, когда нужно попросить карту, карточку или помощь товарища без лишней резкости.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 и hi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hello и hi помогают начать разговор спокойно и дружелюбно. С ними даже самый короткий диалог звучит приветливо, а класс сразу становится чуть добрее.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помогает поблагодарить собеседника за ответ, помощь или внимание. Это простое слово делает общение приятным и показывает уважение к другому человеку.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to meet you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nice to meet you подходит для знакомства и завершения короткого диалога. Она звучит тепло и помогает детям чувствовать себя уверенно во время парной работы.
</a:t>
            </a:r>
            <a:endParaRPr lang="en-US" sz="9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ученик должен уметь после урока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вопрос и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вопрос What country are you from? и понимает, что на него нужно ответить фразой I’m from… с названием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несколько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ребёнок может назвать 2–4 страны по-английски и вспомнить, что их названия пишутся с большой буквы. Это полезный и очень заметный навык.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50368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короткий 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также может поздороваться, задать вопрос, ответить и вежливо попрощаться. Такой мини-диалог помогает сделать первый разговор на английском спокойным и 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country are you from? — это простой способ начать знакомство на английском. Если помнить фразу I’m from… и слова country, flag и map, говорить становится намного легче и 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2026-05-30T08:52:12Z</dcterms:created>
  <dcterms:modified xsi:type="dcterms:W3CDTF">2026-05-30T08:52:12Z</dcterms:modified>
</cp:coreProperties>
</file>