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сказка о доброте, жадности и чудесах у синего моря.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сказка о рыбаке и рыбке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сказка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придумал эту сказку, опираясь на народные сказочные традиции. В ней всё просто, понятно и очень сказочно: есть чудо, повторяющиеся события и говорящая золотая рыбка.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— бедный рыбак. Он спокойный, тихий и почти никогда не спорит, даже когда вокруг всё меняется.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Старуха — жена старика. Она всё время недовольна, торопится и хочет всё больше, не умея остановиться.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рыбка — волшебная и благодарная. Она умна, справедлива и помнит добро, поэтому помогает старику.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А. С. Пушкина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сказке меняется вместе с событиями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море спокойно и тихо, будто ничего не случилось. Но по мере новых просьб старухи оно темнеет и начинает волноваться.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почувствовать настроение сказки: чем сильнее жадность, тем тревожнее становится природа вокруг. Море словно предупреждает о беде.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Старуха не радуется чуду и первым делом просит новое корыто, потому что старое совсем разбилось и стало ей тесно.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просьба старухи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просьба кажется маленькой, но именно с неё начинается цепочка недовольства. Старухе мало даже того, что ей уже помогли.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благодарности она сразу хочет больше. Пушкин показывает, как быстро желание превращается в привычку требовать всё новые подарки.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ей нужно только новое корыто, но очень скоро этого становится мало, и она требует уже новую избу.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Желания старухи становятся всё больше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её желание ещё сильнее: она хочет быть вольною царицей. Каждая новая просьба звучит смелее и капризнее предыдущей.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старуха хочет стать столбовою дворянкой. Ей мало простого дома — теперь она мечтает о высоком положении и почёте.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старуха мечтает стать владычицей морскою. Это уже последняя, самая невероятная просьба, после которой сказка приходит к печальному финалу.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38812"/>
            <a:ext cx="673200" cy="59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47662"/>
            <a:ext cx="673200" cy="59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рыбка помогает старику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добро — добром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не стал удерживать рыбку и отпустил её в море. За такую доброту рыбка отвечает благодарностью и помогает без ссоры.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 ценит свободу больше всего. Когда старик отпускает её, она запоминает этот поступок и выполняет просьбы без грубости и обиды.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 не мстит сразу и не ругается. Она ведёт себя спокойно и справедливо, словно напоминает: добро всегда имеет значение.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Разбитое корыто — важный образ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«у разбитого корыта» означает, что человек остался ни с чем. В сказке это случается со стариком и старухой в самом конце.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очень запоминается: всё богатство исчезает, а мечты не приносят счастья. Поэтому корыто становится знаком пустых надежд и жадности.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действия делают текст похожим на напевную сказку. Его приятно слушать вслух, потому что он звучит ровно и ясно.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 в сказке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часто повторяются одни и те же герои и события. Из-за этого сюжет легко запомнить даже после первого чтения.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детям не теряться в истории. Сказка будто сама подсказывает, что было сначала, потом и чем всё закончилось.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40746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черты сказки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Говорящая рыбка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чудо звучит совсем по-народному: рыбка разговаривает, обещает помощь и ведёт себя как мудрый сказочный помощник. Такой образ сразу переносит читателя в мир волшебства.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сказочные предметы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Корыто, изба и море — обычные, знакомые слова. Именно поэтому история кажется близкой и понятной детям, хотя в ней происходят удивительные и волшебные события.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народной сказки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ритм и ясные действия делают текст похожим на устный рассказ. Сказка звучит легко, красиво и напевно, будто её давно пересказывали из уст в уста.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тогда Пушкин создал эту сказку.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написанная в этом году, до сих пор напоминает: жадность не делает человека счастливее, а благодарность и доброта помогают сохранить то, что уже есть.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1833 год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«Сказка о рыбаке и рыбке»; общепринятая датировка создания — 1833 год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200" y="1662462"/>
            <a:ext cx="600600" cy="68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77582"/>
            <a:ext cx="673200" cy="538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характеры у старика и старухи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тихий, терпеливый и совсем не любит спорить. Даже когда вокруг начинается суматоха, старик говорит мало и старается не сердить никого лишними словами.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Старуха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недовольна почти всегда и быстро переходит от одной просьбы к другой. Старуха хочет всё больше, поэтому её настроение становится всё резче и сердитее.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рядом двух очень разных людей. Спокойствие старика и капризы старухи помогают сразу понять, почему сказка заканчивается не радостью, а потерей.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золотой рыбки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рыбка выглядит маленькой, но в ней скрыта настоящая сила. Она умеет говорить, исполнять просьбы и остаётся спокойной даже тогда, когда люди ведут себя неблагодарно.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рыбка не мстит и не кричит. Она действует мудро и справедливо: помогает, пока к ней относятся по-доброму, а потом возвращает всё на место.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недовольство старухи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просьб старухи показывает, как маленькое желание превращается в всё более смелое требование.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героя постоянно возвращаются в сказке, помогая детям легко пересказывать её своими словами.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делают текст очень запоминающимся, а выражение «у разбитого корыта» быстро переходит из сказки в речь.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«Сказки о рыбаке и рыбке» А. С. Пушкина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русская сказка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народный сюжет стал книгой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взял знакомый сказочный мотив и превратил его в яркое литературное произведение. В его тексте слышны простота и музыка народной речи. Поэтому сказка легко читается вслух и запоминается с первого знакомства.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рядом с морем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книгой поставить портрет Пушкина, сразу видно, кто подарил миру эту историю. А морская сцена напоминает о чуде, рыбке и берегу, где начинается сказочное приключение.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похожая на рассказ из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много знакомых русских слов и образов: изба, море, старик, старуха, царица. Из-за этого сказка кажется родной и очень близкой, будто её рассказывают дома перед сном.
</a:t>
            </a:r>
            <a:endParaRPr lang="en-US" sz="10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финале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Старуха хочет уже не избу и не корону, а власть над морем. Её желание становится слишком большим, и рыбка больше не отвечает добром.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началу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исчезает, а всё, что было получено, пропадает. Старик и старуха снова оказываются там, с чего начинали.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Разбитое корыто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короткий и очень запоминающийся: герои остаются ни с чем. Сказка ясно показывает, что жадность быстро разрушает удачу.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понятна сегодня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Желания знакомы каждому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понять старуху: иногда тоже хочется ещё одну игрушку, ещё один подарок или просто что-нибудь новое. Но сказка напоминает, что важно вовремя остановиться.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ценится всегда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отпускает рыбку и не ждёт награды. История показывает, что доброе дело не пропадает зря, а благодарность делает человека лучше и спокойнее.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важнее капризов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Современным детям знакомо ожидание: не всё получается сразу. Сказка учит не торопиться с желаниями и не сердиться, если мир не исполняет капризы мгновенно.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просто и ярко показывает: жадность ведёт к потере, а доброта и благодарность делают жизнь светлее. Эта сказка учит беречь то, что уже есть.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2026-05-24T07:24:28Z</dcterms:created>
  <dcterms:modified xsi:type="dcterms:W3CDTF">2026-05-24T07:24:28Z</dcterms:modified>
</cp:coreProperties>
</file>