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ресурсы, культура и люди определяют место страны в мире.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эту презентацию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где находится Россия и как это влияет на её жизнь. Затем посмотрим на историю, экономику, культуру и международные связи, чтобы собрать цельную картину.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крупнейшая страна мира по площади, около 17,1 млн км². Её территория охватывает Европу и Азию, поэтому страна соединяет разные природные и исторические пространства.
</a:t>
            </a:r>
            <a:endParaRPr lang="en-US" sz="98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России есть выход к Балтийскому, Чёрному, Азовскому, Каспийскому и Тихому морям. Это создаёт важные морские пути и расширяет возможности для торговли и связи с другими странами.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протяжённость территории означает 11 часовых поясов. Для управления, транспорта, связи и повседневной жизни это особенно важно, потому что расстояния внутри страны очень велики.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делает Россию евразийской страной: она одновременно связана с европейскими и азиатскими соседями, а её природные зоны сильно различаются от запада к востоку.
</a:t>
            </a:r>
            <a:endParaRPr lang="en-US" sz="9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имеет значение
</a:t>
            </a:r>
            <a:endParaRPr lang="en-US" sz="24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82725" y="1896050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Соседи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границ влияет на отношения с соседями: их у России много, и это требует постоянного взаимодействия в торговле, транспорте, безопасности и экологии.
</a:t>
            </a:r>
            <a:endParaRPr lang="en-US" sz="852" dirty="0"/>
          </a:p>
        </p:txBody>
      </p:sp>
      <p:sp>
        <p:nvSpPr>
          <p:cNvPr id="14" name="Text 3"/>
          <p:cNvSpPr txBox="1"/>
          <p:nvPr/>
        </p:nvSpPr>
        <p:spPr>
          <a:xfrm>
            <a:off x="482725" y="2509783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открывает морские маршруты. Они помогают перевозить грузы быстрее и связывают российские порты с крупными мировыми рынками.
</a:t>
            </a:r>
            <a:endParaRPr lang="en-US" sz="852" dirty="0"/>
          </a:p>
        </p:txBody>
      </p:sp>
      <p:sp>
        <p:nvSpPr>
          <p:cNvPr id="15" name="Text 4"/>
          <p:cNvSpPr txBox="1"/>
          <p:nvPr/>
        </p:nvSpPr>
        <p:spPr>
          <a:xfrm>
            <a:off x="482725" y="312350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Транспорт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делают особенно важными железные дороги, авиацию и порты. Без развитой инфраструктуры невозможно быстро соединять регионы между собой.
</a:t>
            </a:r>
            <a:endParaRPr lang="en-US" sz="852" dirty="0"/>
          </a:p>
        </p:txBody>
      </p:sp>
      <p:sp>
        <p:nvSpPr>
          <p:cNvPr id="16" name="Text 5"/>
          <p:cNvSpPr txBox="1"/>
          <p:nvPr/>
        </p:nvSpPr>
        <p:spPr>
          <a:xfrm>
            <a:off x="482725" y="373721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Разнообразие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стране очень разный: на севере встречаются арктические условия, а на юге — более мягкие. Это влияет на расселение людей, сельское хозяйство и строительство.
</a:t>
            </a:r>
            <a:endParaRPr lang="en-US" sz="852" dirty="0"/>
          </a:p>
        </p:txBody>
      </p:sp>
      <p:sp>
        <p:nvSpPr>
          <p:cNvPr id="17" name="Text 6"/>
          <p:cNvSpPr txBox="1"/>
          <p:nvPr/>
        </p:nvSpPr>
        <p:spPr>
          <a:xfrm>
            <a:off x="482725" y="4350924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География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где проще жить и работать, а где нужны дополнительные ресурсы и технологии. Поэтому география напрямую связана с экономикой и качеством жизни.
</a:t>
            </a:r>
            <a:endParaRPr lang="en-US" sz="8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изменений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менялись внешние связи и международная роль страны в разные эпохи.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дипломатии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помогают государствам обсуждать спорные вопросы без конфликта. Через диалог страны согласуют торговлю, безопасность и гуманитарные решения, если готовы слышать друг друга.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и представительства работают как постоянные каналы связи. Они передают информацию, помогают вести диалог и поддерживают отношения даже тогда, когда позиции стран различаются.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фиксируют правила сотрудничества. Благодаря им страны заранее договариваются о действиях в экономике, экологии, транспорте и других важных сферах.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на международных площадках позволяют искать общие решения вместе с другими государствами. Такой формат особенно важен, когда проблемы затрагивают сразу многие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 форматы сотрудничества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69975" y="146014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ООН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 — крупнейшая международная площадка, где обсуждают мир, права человека, развитие и помощь странам. Для России участие в ней означает постоянный диалог с большинством государств мира.
</a:t>
            </a:r>
            <a:endParaRPr lang="en-US" sz="912" dirty="0"/>
          </a:p>
        </p:txBody>
      </p:sp>
      <p:sp>
        <p:nvSpPr>
          <p:cNvPr id="14" name="Text 3"/>
          <p:cNvSpPr txBox="1"/>
          <p:nvPr/>
        </p:nvSpPr>
        <p:spPr>
          <a:xfrm>
            <a:off x="2004206" y="146014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БРИКС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объединяет крупные экономики, которые обсуждают развитие, инвестиции, технологии и финансовое сотрудничество. Этот формат помогает искать общие интересы вне одной региональной зоны.
</a:t>
            </a:r>
            <a:endParaRPr lang="en-US" sz="911" dirty="0"/>
          </a:p>
        </p:txBody>
      </p:sp>
      <p:sp>
        <p:nvSpPr>
          <p:cNvPr id="15" name="Text 4"/>
          <p:cNvSpPr txBox="1"/>
          <p:nvPr/>
        </p:nvSpPr>
        <p:spPr>
          <a:xfrm>
            <a:off x="3738442" y="1461106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ШОС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сосредоточена на безопасности, борьбе с терроризмом и сотрудничестве в Евразии. Для России это важный формат взаимодействия с соседними и близкими по интересам странами.
</a:t>
            </a:r>
            <a:endParaRPr lang="en-US" sz="924" dirty="0"/>
          </a:p>
        </p:txBody>
      </p:sp>
      <p:sp>
        <p:nvSpPr>
          <p:cNvPr id="16" name="Text 5"/>
          <p:cNvSpPr txBox="1"/>
          <p:nvPr/>
        </p:nvSpPr>
        <p:spPr>
          <a:xfrm>
            <a:off x="5472688" y="145445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Региональные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Евразийский экономический союз поддерживают контакты между рядом постсоветских стран. Здесь особенно важны транспорт, торговля, образование и повседневные связи между людьми.
</a:t>
            </a:r>
            <a:endParaRPr lang="en-US" sz="851" dirty="0"/>
          </a:p>
        </p:txBody>
      </p:sp>
      <p:sp>
        <p:nvSpPr>
          <p:cNvPr id="17" name="Text 6"/>
          <p:cNvSpPr txBox="1"/>
          <p:nvPr/>
        </p:nvSpPr>
        <p:spPr>
          <a:xfrm>
            <a:off x="7206934" y="145445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Несколько уровней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дополняют друг друга: одни помогают обсуждать глобальные вопросы, другие — практические задачи соседства, экономики и гуманитарного обмена.
</a:t>
            </a:r>
            <a:endParaRPr lang="en-US" sz="9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России: основные сферы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транспорт остаются базой экономики, но всё заметнее роль переработки, технологий и услуг.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ресурсы и транспорт, а промышленность, сельское хозяйство и ИТ дополняют экономику и делают её более устойчивой.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Росстата и отраслевых обзоров; оценочная схема для учебной презентации.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товары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нужны для крупных партий товаров и международной торговли. Через них удобно отправлять сырьё, получать технику и связывать страну с внешними рынками.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железных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удалённые регионы и помогают перевозить грузы на большие расстояния. Для такой страны, как Россия, это один из самых важных видов транспорта.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особенно важны для нефти и газа. Они позволяют доставлять энергоносители непрерывно и в больших объёмах, что делает логистику быстрее и надёжнее.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коридоры связывают внутренние районы с соседними государствами. Чем лучше инфраструктура, тем ниже стоимость доставки и тем шире возможности для 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 делает особенно важными транспортные сети и распределение энергоресурсов по огромной территории.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географический факт; административно-территориальное деление России.
</a:t>
            </a:r>
            <a:endParaRPr lang="en-US" sz="63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показывают масштаб России и сложность доставки ресурсов.
</a:t>
            </a:r>
            <a:endParaRPr lang="en-US" sz="229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 1957 году открыл новую эпоху в космосе и показал, что наука может менять мир.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Роскосмос; NASA History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запуска первого искусственного спутника Земли.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мост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известна далеко за пределами страны: книги Толстого, Достоевского, Чехова и других авторов читают и изучают в разных странах, открывая новые взгляды на человека и общество.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 балет создают понятный без перевода язык эмоций. Именно поэтому выступления российских артистов часто воспринимаются как часть мирового культурного пространства.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переводы помогают идеям путешествовать быстрее. Когда фильм, спектакль или книга доступны на другом языке, люди легче узнают друг друга и сравнивают жизненный опыт.
</a:t>
            </a:r>
            <a:endParaRPr lang="en-US" sz="1021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традиции, музеи и культурные проекты сохраняют память о прошлом. Они показывают, что культура соединяет поколения внутри страны и одновременно делает её заметной за рубежом.
</a:t>
            </a:r>
            <a:endParaRPr lang="en-US" sz="9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международные связи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соревнование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турниры собирают спортсменов из десятков стран и создают пространство честного сравнения результатов. Здесь особенно заметны уважение к правилам и готовность признавать сильнейшего.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учат слышать партнёров и быстро договариваться. Эти навыки важны не только на поле, но и в любой совместной работе между людьми и странами.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чемпионаты помогают увидеть, что у разных народов есть общие ценности: труд, выносливость, дисциплина и стремление к лучшему результату.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через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встречи нередко становятся поводом для дружбы болельщиков, обмена опытом и культурного общения. Так спорт помогает странам лучше понимать друг друга без длинных переговоров.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обмены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студенческих программах обмены открывают первый опыт жизни и учёбы в другой среде. Участники видят, как по-разному можно решать похожие задачи.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соревнование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конкурсы соединяют ребят, которые интересуются наукой, языками и искусством. Здесь важны не только победы, но и знакомство с ровесниками из других стран.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и конференции позволяют сравнивать методы исследования и делиться результатами. Так знания быстрее превращаются в реальные идеи и новые решения.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такие контакты формируют долгие профессиональные связи. Выпускники и учёные продолжают сотрудничать, даже если учились в разных странах и системах образования.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информацию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смотрите, кто написал текст и где он опубликован. Авторство и площадка помогают понять, можно ли доверять материалу и есть ли у него научная или новостная основа.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 дату и контекст. Старые данные или вырванные из ситуации факты могут создавать неверное впечатление, особенно если тема быстро меняется.
</a:t>
            </a:r>
            <a:endParaRPr lang="en-US" sz="1015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нескольким источникам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независимых источников. Если разные надёжные издания сообщают одно и то же, вероятность ошибки ниже, чем у единственного сообщения без подтверждения.
</a:t>
            </a:r>
            <a:endParaRPr lang="en-US" sz="973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Отделяйте факты от оценок. Мнение может быть ярким и убедительным, но оно не заменяет цифры, документы и проверяемые сведения.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современности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влияют на школы, больницы, рынок труда и социальную поддержку. Поэтому решения в этой сфере требуют долгого планирования и точных данных.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вопросы касаются воздуха, воды, лесов и городов. Их нельзя решать отдельно: проблемы природы часто связаны с промышленностью, транспортом и привычками людей.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регионов важно для большой страны, где расстояния очень велики. Равный доступ к дорогам, связи и услугам помогает уменьшать разрыв между центром и территориями.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экономики означает обновление предприятий, технологий и управления. Без этого сложнее создавать конкурентные товары, развивать сервисы и повышать производительность.
</a:t>
            </a:r>
            <a:endParaRPr lang="en-US" sz="1017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меняют обучение, работу и общение. Но вместе с удобством растёт значение кибербезопасности, цифровой грамотности и ответственного использования данных.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725" y="1197225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50" y="322275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84303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объединять страны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 помогают странам быстрее находить ответы на сложные вопросы — от новых материалов до медицины. Наука особенно ценна, когда результаты можно использовать в разных странах.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обмены дают школьникам и студентам опыт общения с другими системами обучения. Так растут уважение к различиям и интерес к совместным проектам.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инициативы объединяют тех, кто хочет сохранять леса, воду и воздух. Такие проекты работают тогда, когда страны договариваются о долгосрочных и проверяемых целях.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сотрудничество спасает время и жизни: обмен знаниями, совместные разработки и лечение редких заболеваний помогают быстрее применять лучшие практики.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 особенно важна во время бедствий и кризисов. Когда страны помогают друг другу, они поддерживают не только государства, но и обычных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сравнение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Россия сочетает масштабную территорию, ресурсную экономику и сильную культурную традицию, а также сталкивается с задачами, знакомыми многим странам.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отличается масштабом и ресурсами, но её ключевые вызовы во многом общие с миром: развитие, экология, образование и технологии.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статистические и справочные материалы, международные обзоры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узнали?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узнали, что Россия — крупная евразийская страна, а её положение между Европой и Азией влияет на маршруты, соседей и связи с разными регионами мира.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увидели, как ресурсы, транспорт и промышленность связаны между собой. Для большой страны особенно важно, чтобы дороги, порты и железные пути работали согласованно.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поняли, что культура и наука соединяют людей не хуже политики. Книги, музыка, открытия и технологии помогают узнавать страну через её достижения.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познакомились с правилом проверки информации: смотрите на источник, дату, цель текста и сравнивайте несколько материалов. Это помогает не попасть под влияние стереотипов.
</a:t>
            </a:r>
            <a:endParaRPr lang="en-US" sz="10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видеть главное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часть большого взаимосвязанного мира, где важны география, экономика, культура, наука и доверие к фактам. Чем точнее мы сравниваем источники, тем лучше понимаем страну и её место в мире.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2026-07-27T01:37:43Z</dcterms:created>
  <dcterms:modified xsi:type="dcterms:W3CDTF">2026-07-27T01:37:43Z</dcterms:modified>
</cp:coreProperties>
</file>