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294300"/>
            <a:ext cx="685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слова — понятия вокруг нас
</a:t>
            </a:r>
            <a:endParaRPr lang="en-US" sz="4200" dirty="0"/>
          </a:p>
        </p:txBody>
      </p:sp>
      <p:sp>
        <p:nvSpPr>
          <p:cNvPr id="4" name="Text 1"/>
          <p:cNvSpPr txBox="1"/>
          <p:nvPr/>
        </p:nvSpPr>
        <p:spPr>
          <a:xfrm>
            <a:off x="5379725" y="2956550"/>
            <a:ext cx="3584100" cy="14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слово помогает назвать целую группу похожих предметов?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380042" y="4674300"/>
            <a:ext cx="35841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скрывается за общим словом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слово помогает назвать сразу многих похожих предметов одного вида. Оно делает речь короче, понятнее и аккуратнее. Такие слова мы встречаем каждый день: в школе, дома и на прогулке. Обычно они пишутся с маленькой буквы.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слова называются общими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и коротко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говорить точно, но без перегрузки. Речь становится спокойной и аккуратной, а слушателю не приходится гадать, о чём идёт речь.
</a:t>
            </a:r>
            <a:endParaRPr lang="en-US" sz="1074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слова обозначают не один предмет, а целый вид или класс предметов. Поэтому одно слово может заменить множество названий, если они относятся к одной и той же группе.
</a:t>
            </a:r>
            <a:endParaRPr lang="en-US" sz="1074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длинного списка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долгого перечисления можно сказать одно слово и сразу всё станет ясно. Это удобно, когда нужно быстро говорить, писать или отвечать на вопрос без лишних повторов.
</a:t>
            </a:r>
            <a:endParaRPr lang="en-US" sz="1074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слово собирает похожие предметы в одну дружную компанию. Слово птица подходит воробью, голубю и сове, а слово школьник — любому ученику без исключения.
</a:t>
            </a:r>
            <a:endParaRPr lang="en-US" sz="10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слово и конкретный предмет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112300"/>
            <a:ext cx="35388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название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цветок, дерево, мебель или животное называет целую группу предметов. Оно отвечает на вопрос: что это такое вообще? Такое слово подходит многим похожим предметам сразу.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593700"/>
            <a:ext cx="41523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пример из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роза, берёза, стул и кошка называют уже не всю группу, а только один предмет. Они уточняют, какой именно предмет имеется в виду, и звучат гораздо точнее.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общее слово в предложении
</a:t>
            </a:r>
            <a:endParaRPr lang="en-US" sz="242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проверить, называет ли слово целую группу похожих предметов.
</a:t>
            </a:r>
            <a:endParaRPr lang="en-US" sz="9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586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440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427" y="2282400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30657" y="1466300"/>
            <a:ext cx="506363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49222" y="2192325"/>
            <a:ext cx="506363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общих слов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слова ученик, девочка, врач, мама, друг. Они называют людей не по имени, а по общему признаку. Так удобно говорить о людях целой группы, не перечисляя всех по очереди.
</a:t>
            </a:r>
            <a:endParaRPr lang="en-US" sz="1039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животное, зверь, птица, рыба помогают назвать целые виды живых существ. В эту группу можно включить кошку, собаку, воробья, медведя и многих других обитателей мира вокруг нас.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растениям относятся дерево, цветок, куст, овощ и фрукт. Эти слова объединяют берёзу, ромашку, смородину, огурец и яблоко. Одно общее слово умеет собрать очень разный зелёный народ.
</a:t>
            </a:r>
            <a:endParaRPr lang="en-US" sz="107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одежда, платье, рубашка, куртка и шапка помогают говорить о том, что мы надеваем. Такие слова часто встречаются в описаниях погоды, прогулок и сборов в школу.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транспорту относятся автобус, поезд, велосипед, самолёт и машина. Общее слово помогает назвать всё, что перевозит людей и грузы. В городе такие слова встречаются почти на каждом шагу.
</a:t>
            </a:r>
            <a:endParaRPr lang="en-US" sz="10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дворе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смотрят в окно и замечают: на площадке бегут люди, рядом прыгают птицы, а у забора растёт большое дерево. Одни общие слова сразу рисуют целую картину. Потом можно уточнить, какие именно птицы и какое дерево.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лесной сказке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могут идти звери по тропинке, шуметь деревья и цвести цветы. Эти общие слова создают фон истории, как будто художник сначала делает набросок. Затем автор добавляет подробности, и картинка становится совсем живой.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огороде и в саду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говорим овощи, деревья, кусты или цветы, мы сразу понимаем, о чём идёт речь. Это удобные слова-«зонтики»: под ними помещается много разных растений, и каждому находится своё место.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животные, растения
</a:t>
            </a:r>
            <a:endParaRPr lang="en-US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слова в школе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списки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слова удобны в памятках, списках и правилах поведения. Они делают текст коротким, понятным и очень полезным — почти как волшебная подсказка для школьника.
</a:t>
            </a:r>
            <a:endParaRPr lang="en-US" sz="1074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ученик, учитель и класс обозначают людей и группы людей без имени и фамилии. Так можно быстро сказать, кто участвует в событии или выполняет задание.
</a:t>
            </a:r>
            <a:endParaRPr lang="en-US" sz="1074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парта, класс и доска помогают описать школьную комнату и то, что в ней находится. Эти слова часто встречаются в рассказах о школе и в заданиях на уроках.
</a:t>
            </a:r>
            <a:endParaRPr lang="en-US" sz="1074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для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тетрадь, учебник и ручка называют вещи, которые нужны на уроках. С ними легко перечислить школьные принадлежности, не называя каждую по отдельности.
</a:t>
            </a:r>
            <a:endParaRPr lang="en-US" sz="107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общее слово отличается от имени собственного
</a:t>
            </a:r>
            <a:endParaRPr lang="en-US" sz="2613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одного человека, один город, одну реку или одно животное по кличке, это имя собственное. Оно указывает на конкретный предмет, а не на всю группу.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2400331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ищем общее название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подходит многим похожим предметам, оно общее. Девочка, город и река — это названия целых групп, а Маша, Москва и Волга — конкретные примеры из этих групп.
</a:t>
            </a:r>
            <a:endParaRPr lang="en-US" sz="1129" dirty="0"/>
          </a:p>
        </p:txBody>
      </p:sp>
      <p:sp>
        <p:nvSpPr>
          <p:cNvPr id="12" name="Text 4"/>
          <p:cNvSpPr txBox="1"/>
          <p:nvPr/>
        </p:nvSpPr>
        <p:spPr>
          <a:xfrm>
            <a:off x="4620759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проверяем букву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собственные пишутся с большой буквы, потому что они выделяют один особенный объект. Общие слова обычно начинаются с маленькой буквы, если не стоят в начале предложения.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841187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И, наконец, сравниваем пары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мальчик — Петя, город — Казань, река — Нева помогают быстро увидеть разницу. Одно слово общее, другое — собственное, и путаница сразу исчезает.
</a:t>
            </a:r>
            <a:endParaRPr lang="en-US" sz="113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или маленькая буква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смыслу помогает выбрать правильную букву в начале слова.
</a:t>
            </a:r>
            <a:endParaRPr lang="en-US" sz="9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путают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общее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целую группу: мальчик, город, река. Оно подходит многим предметам или людям и не указывает на одного-единственного героя.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имя собственное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Петя, Казань и Нева называют одного конкретного человека, город и реку. Такое слово уже не заменит всю группу, зато точно укажет нужный предмет.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и запоминаем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 слово можно заменить другим из той же группы, значит, оно общее. Если же слово выделяет одного человека или объект, это имя собственное.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коробке с игрушками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лежат мяч, кукла, машинка и кубики. Все они разные, но их можно назвать одним словом — игрушки. Так сразу ясно, что речь идёт о целом наборе детских вещей.
</a:t>
            </a:r>
            <a:endParaRPr lang="en-US" sz="1269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где стоит мебель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комнате есть стол, стул и шкаф. Каждый предмет нужен по-своему, но вместе они составляют мебель. Общее слово помогает увидеть не отдельную вещь, а всю группу сразу.
</a:t>
            </a:r>
            <a:endParaRPr lang="en-US" sz="124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— много предметов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слова в сказках и рассказах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9099" y="3951290"/>
            <a:ext cx="2877900" cy="10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общая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может сказать: лес, дорога, дом, дети, звери. Такие слова быстро создают место действия и помогают читателю представить сцену без длинных объяснений.
</a:t>
            </a:r>
            <a:endParaRPr lang="en-US" sz="1258" dirty="0"/>
          </a:p>
        </p:txBody>
      </p:sp>
      <p:sp>
        <p:nvSpPr>
          <p:cNvPr id="9" name="Text 3"/>
          <p:cNvSpPr txBox="1"/>
          <p:nvPr/>
        </p:nvSpPr>
        <p:spPr>
          <a:xfrm>
            <a:off x="3204744" y="2770971"/>
            <a:ext cx="2877900" cy="10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точные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общего слова автор добавляет подробности: какой лес, какие дети, какой дом. Так текст становится ярче, а картинка в воображении — точнее и интереснее.
</a:t>
            </a:r>
            <a:endParaRPr lang="en-US" sz="1262" dirty="0"/>
          </a:p>
        </p:txBody>
      </p:sp>
      <p:sp>
        <p:nvSpPr>
          <p:cNvPr id="10" name="Text 4"/>
          <p:cNvSpPr txBox="1"/>
          <p:nvPr/>
        </p:nvSpPr>
        <p:spPr>
          <a:xfrm>
            <a:off x="5892040" y="1549427"/>
            <a:ext cx="2877900" cy="10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живо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слова работают как широкая рамка для истории. Они помогают не потеряться в мелочах и делают рассказ похожим на маленькое кино, где всё видно и понятно.
</a:t>
            </a:r>
            <a:endParaRPr lang="en-US" sz="12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подобрать общее слово к предметам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12506"/>
            <a:ext cx="4152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новое слово подходит всем названным предметам, значит, оно общее. Если подходит только одному из них, нужно искать более точное название группы.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78031"/>
            <a:ext cx="4152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группу одним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Яблоко, груша и банан — это фрукты. Стол, стул и шкаф — мебель. Автобус, поезд и машина — транспорт. Одно слово сразу собирает все предметы вместе.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1743550"/>
            <a:ext cx="4152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общий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что объединяет предметы: форма, назначение, место, где они бывают, или то, кто ими пользуется. Общий признак подскажет правильное название группы.
</a:t>
            </a:r>
            <a:endParaRPr lang="en-US" sz="13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предметов к названию группы
</a:t>
            </a:r>
            <a:endParaRPr lang="en-US" sz="281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нескольким похожим предметам найти общее слово.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558" y="1736867"/>
            <a:ext cx="301154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3030" y="3926085"/>
            <a:ext cx="351347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8425" y="2832747"/>
            <a:ext cx="401539" cy="4015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«Назови одним словом»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называет несколько предметов, а дети подбирают общее слово. Игра тренирует внимание и учит быстро замечать, что яблоко, груша и банан — это фрукты.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«Продолжи ряд»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добавляет ещё несколько слов той же группы. Так становится понятнее, что общие слова объединяют много похожих предметов, а не один-единственный пример.
</a:t>
            </a:r>
            <a:endParaRPr lang="en-US" sz="1017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«Лишнее слово»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ряду нужно найти слово, которое не подходит к общей группе. Если среди мебели вдруг спрятался автобус, его легко заметить — он явно решил пошутить.
</a:t>
            </a:r>
            <a:endParaRPr lang="en-US" sz="10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общие слова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20000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читать и понимать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узнаёт общее слово, ему легче понять, о какой группе идёт речь. Это помогает не путаться и увереннее работать с текстом.
</a:t>
            </a:r>
            <a:endParaRPr lang="en-US" sz="1263" dirty="0"/>
          </a:p>
        </p:txBody>
      </p:sp>
      <p:sp>
        <p:nvSpPr>
          <p:cNvPr id="9" name="Text 3"/>
          <p:cNvSpPr txBox="1"/>
          <p:nvPr/>
        </p:nvSpPr>
        <p:spPr>
          <a:xfrm>
            <a:off x="2600875" y="2759613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отвечать и рассказывать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слова нужны в описаниях, ответах на вопросы и коротких рассказах. С ними мысль звучит понятнее, а фразы не растягиваются, как резиновый шарик.
</a:t>
            </a:r>
            <a:endParaRPr lang="en-US" sz="1238" dirty="0"/>
          </a:p>
        </p:txBody>
      </p:sp>
      <p:sp>
        <p:nvSpPr>
          <p:cNvPr id="10" name="Text 4"/>
          <p:cNvSpPr txBox="1"/>
          <p:nvPr/>
        </p:nvSpPr>
        <p:spPr>
          <a:xfrm>
            <a:off x="5089925" y="1499225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короче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длинного перечисления можно сказать одним словом: животные, посуда, одежда. Это помогает быстро и удобно говорить о множестве похожих предметов.
</a:t>
            </a:r>
            <a:endParaRPr lang="en-US" sz="12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два вида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видит слово Петя и думает, что оно похоже на мальчик. Но одно слово называет одного человека, а другое — всех мальчиков сразу.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большую букву не там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группы пишется с маленькой буквы: город, река, животное. Большая буква нужна только тогда, когда слово называет что-то одно и конкретное.
</a:t>
            </a:r>
            <a:endParaRPr lang="en-US" sz="1116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слишком узкое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вместо мебель сказать стул, получится не вся группа, а только один предмет. Проверка по смыслу помогает выбрать именно общее слово.
</a:t>
            </a:r>
            <a:endParaRPr lang="en-US" sz="1089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проверяют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надёжный способ — спросить себя: это одно или много похожих? Если слово подходит многим предметам, значит, оно общее и всё в порядке.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знания темы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определить, общее слово перед нами или имя собственное.
</a:t>
            </a:r>
            <a:endParaRPr lang="en-US" sz="9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словах-группах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слова помогают называть целые группы предметов, людей, животных и растений. Если помнить, что они пишутся с маленькой буквы, ошибки будут встречаться гораздо реже, а речь станет точнее.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2026-05-25T21:15:37Z</dcterms:created>
  <dcterms:modified xsi:type="dcterms:W3CDTF">2026-05-25T21:15:37Z</dcterms:modified>
</cp:coreProperties>
</file>