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Voice: страдательный залог в Present и Past Simple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действия важнее исполнителя.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 помогает говорить о результате действия, когда исполнитель неважен, неизвестен или уже понятен из контекста. Эта конструкция часто встречается в правилах, новостях, объявлениях и учебных текстах.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Passive Voice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Passive: формула и примеры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212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Passive строится по схеме am / is / are + V3. Выбор связки зависит от подлежащего: I — am, he / she / it — is, we / you / they — are.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42500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показывает привычное или регулярное действие. Например: The homework is checked every day. English is spoken in many countries. The windows are opened in the morning.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287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конструкции всегда используется третья форма глагола. Именно она делает предложение пассивным, поэтому связка меняется по лицу и числу, а смысл действия сохраняется через V3.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Passive: формула и примеры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7925" y="1441499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Passive строится по схеме was / were + V3. Was ставится с единственным числом, а were — со множественным, поэтому форма связки сразу показывает прошедшее время.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2627749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пассивной формы в прошлом: The letter was sent yesterday. The books were put on the shelf. The classroom was cleaned after the lesson.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3819324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значение видно не только по was/were, но и по словам времени: yesterday, last week, two days ago. Вместе они помогают точно понять, когда произошло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0633" y="1336325"/>
            <a:ext cx="4293134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грамматических форм Passive Voice в Present и Past Simple.
</a:t>
            </a:r>
            <a:endParaRPr lang="en-US" sz="1023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место подлежащего и связка в пассивных предложениях.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Passive Voice главное изменение — порядок слов и форма связки. Третья форма глагола сохраняется, а исполнитель действия отходит на второй план.
</a:t>
            </a:r>
            <a:endParaRPr lang="en-US" sz="114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 Voice и Passive Voice: сравнение форм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встречается Passive Voice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Объявления и 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объявлениях и правилах Passive Voice помогает звучать нейтрально и кратко: The library is closed on Sundays. The rules are explained on the board.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 о событиях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новостных текстах важнее сам факт события, чем его исполнитель: The winners were announced yesterday. The road was closed. Такая форма делает сообщение ясным и сжатым.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 работе или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 часто используют, когда речь идёт о выполненном действии: The cake was made in class. В таких предложениях легко сосредоточиться на результате, а не на человеке.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Active Voice в Passive Voice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преобразования предложения на основе примера The chef cooked the pizza → The pizza was cooked by the chef.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Passive: отрицание и вопрос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отрицательной форме после am, is или are ставится not. Получается: The task is not finished. The rules are not explained again. Смысл остаётся пассивным.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am, is или are ставится в начало предложения: Is the task finished? Are the rules explained every lesson? Такой вопрос уточняет, выполнено ли действие над предметом.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вопросе и отрицании остаётся третья форма глагола. Меняется только расположение связки и частицы not, а пассивный смысл предложения не исчезает.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96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Passive: отрицание и вопрос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0962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предложениях после was или were ставится not: The test was not written in pencil. The letters were not sent yesterday. Третья форма глагола при этом не меняется.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370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was или were выходит в начало предложения: Was the test written yesterday? Were the answers checked by the teacher? Такая форма помогает спросить о результате действия.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7772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Past Simple Passive связка показывает прошедшее время, а V3 остаётся обязательной частью конструкции. Поэтому ученикам важно проверять не только смысл, но и форму глагола.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формы чаще встречаются в описаниях привычек и правил, а Past формы — в сообщениях о завершённых событиях.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грамматических форм Passive Voice: Present Simple Passive и Past Simple Passive.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связки зависит от времени, но третья форма глагола остаётся неизменной.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связки чаще используются в Passive Voice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пассивных предложениях форма V3 обязательна: без неё структура не работает, даже если связка выбрана верно.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Passive Voice именно третья форма глагола делает предложение грамматически правильным.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720886"/>
            <a:ext cx="4164900" cy="194157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ошибку, правильный вариант и причину: чаще всего ученики путают время, число и форму глагола.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связаны не с переводом, а с выбором связки и согласованием формы подлежащего с временем.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предложениях Passive Voice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Passive Voice звучит в реальных текстах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стенде появилось короткое сообщение: The library is closed on Sundays. Оно звучит спокойно и официально, поэтому сразу понятно, что важно не действие человека, а сам результат для посетителей. Такой стиль часто используют в правилах и объявлениях.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в школьном коридоре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 на школьном сайте
</a:t>
            </a:r>
            <a:endParaRPr lang="en-US" sz="155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заметке о мероприятии написали: The winners were announced yesterday. Здесь пассивная форма помогает сосредоточиться на событии, а не на том, кто именно произнёс объявление. Для коротких новостей это удобно и естественно.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урока труда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школьного проекта можно увидеть фразу: The cake was made in class. Она передаёт итог работы, а не перечисляет участников. Поэтому Passive Voice часто встречается в учебных текстах, где важен готовый результат.
</a:t>
            </a:r>
            <a:endParaRPr lang="en-US" sz="11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Active Voice или Passive Voice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выбор формы по смыслу предложения и роли исполнителя действия.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 для Present и Past Simple Passive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 day / every week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маркеры тоже помогают выбрать Present Simple Passive. Они показывают повторяемость, поэтому подойдут формы is checked или are opened.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2020 / two days ago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даты и указания времени в прошлом почти всегда ведут к форме was/were + V3. Это помогает быстро принять правильное решение.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Always / usually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чаще всего подсказывают Present Simple Passive, потому что действие повторяется регулярно и звучит как привычное правило.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Yesterday / last week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предложении есть слова о прошлом, обычно нужен Past Simple Passive. Они указывают, что действие уже произошло и завершилось.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временах повторяется одна и та же модель, поэтому удобно сравнивать предложения парами.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временами создаёт только связка; третья форма глагола остаётся одинаковой.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предложений в разных временах Passive Voice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Passive Voice нужен by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212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исполнителя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by нужен, если важно указать, кто именно выполнил действие. Тогда предложение становится точнее и помогает не терять важную информацию о человеке или группе.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42500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часто используется, когда нужно назвать автора картины, песни или текста. В таких случаях исполнитель не скрывается, а, наоборот, становится частью смысла предложения.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287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Опустить 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исполнитель уже понятен из контекста или неважен для сообщения, часть с by можно убрать. Тогда предложение звучит короче, нейтральнее и легче для чтения.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98027"/>
            <a:ext cx="4365000" cy="221459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 меняется подлежащее и как сохраняется смысл действия в разных формах.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Passive Voice объект действия становится подлежащим, а форма глагола меняется только по времени.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Active и Passive предложения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распознать Passive Voice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связку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Passive ищите am, is или are, а в Past Simple Passive — was или were. Именно эта часть сразу показывает время и помогает не перепутать форму.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V3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связки всегда стоит третья форма глагола. Без неё пассивное предложение не получится, поэтому полезно отдельно тренировать правильные и неправильные глаголы.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 смысл и маркеры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важнее результат действия, а рядом есть слова today, yesterday, every day или last week, Passive Voice обычно подходит лучше всего. Маркеры времени подсказывают нужную форму.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вопрос и 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связка ставится в начало, а в отрицании к ней добавляется not. Такая модель повторяется во всех пассивных предложениях и быстро узнаётся на практике.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Passive Voice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 помогает говорить о результате действия, а не об исполнителе. Запомните две формулы, форму V3 и слова-маркеры времени — и вы легко отличите Present и Past Simple.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2026-05-29T10:32:50Z</dcterms:created>
  <dcterms:modified xsi:type="dcterms:W3CDTF">2026-05-29T10:32:50Z</dcterms:modified>
</cp:coreProperties>
</file>