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обязанность и военная служба в России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закон, служба и ответственность связаны в единую систему государства.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 воинской обязанности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 закон № 53-ФЗ определяют правила защиты Отечества, учета, призыва и службы. В ОБЗР эта тема помогает понять гражданскую ответственность, права и роль армии в безопасности страны.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воинская обязанность гражданина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Воинский учет — это первый этап, когда государство фиксирует основные сведения о гражданине и его возможном статусе для дальнейших процедур.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службе включает изучение основ безопасности, развитие физической выносливости и знакомство с требованиями, которые предстоит выполнять в армии.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призыв, прохождение военной службы и, после увольнения, пребывание в запасе с возможным вызовом на военные сборы.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в первую очередь касается мужчин призывного возраста, а также отдельных женщин с военно-учетными специальностями и соответствующим статусом.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исполнения воинской обязанности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формы службы различаются по основанию, сроку, месту прохождения и правовому статусу гражданина.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строится на нескольких законных маршрутах исполнения долга, а не только на срочном призыве.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 «О воинской обязанности и военной службе»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Призывная комиссия и медицинское освидетельствование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Врачебная проверка перед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освидетельствование помогает определить категорию годности и понять, может ли гражданин проходить службу без риска для здоровья. Врачи-специалисты оценивают состояние организма, результаты обследований и медицинские документы, а затем передают сведения призывной комиссии.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личные 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Комиссия рассматривает не только здоровье, но и данные об образовании, семейном положении и законных основаниях для отсрочки. Поэтому на заседание важно приносить подтверждающие документы: справки, выписки, характеристики и иные официальные бумаги.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решение по каждому случаю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заключение формируется после сопоставления всех сведений о гражданине. На практике это означает, что два похожих случая могут получить разные решения, если различаются медицинские показатели, документы или основания для отсрочки.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призыв на военную службу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порядке воинского учета, медицинского освидетельствования и решений призывной комиссии.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этот период гражданин осваивает основы уставов, дисциплины, строевой и огневой подготовки, а также приобретает навыки службы в подразделении.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 «О воинской обязанности и военной службе»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месяцев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столько длится срочная военная служба по действующим правилам.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комплектования армии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учебной схеме видно, что разные категории личного состава выполняют разные задачи и взаимно дополняют друг друга.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модель сочетает массовую подготовку через призыв и профессиональную устойчивость за счет контрактной службы.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пропорции условные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Отсрочки и освобождение от призыва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Отсрочка может быть связана с учебой, если гражданин проходит обучение по установленным правилам и подтверждает это документами из образовательной организации.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временных или постоянных медицинских ограничениях вопрос рассматривается по результатам обследований и заключений врачей, а не по устному заявлению.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учитывает случаи ухода за близкими родственниками и другие значимые семейные ситуации, если они подтверждены официальными документами.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об отсрочке или освобождении принимается индивидуально и вступает в силу только после проверки сведений призывной комиссией.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Альтернативная гражданская служба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Альтернативная гражданская служба предназначена для граждан, чьи убеждения или вероисповедание не позволяют им проходить службу с оружием. Это законный способ исполнить обязанность без нарушения совести.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АГС проходит в организациях гражданского профиля: в медицине, социальной сфере, почтовой связи и других учреждениях. Такой труд требует ответственности, дисциплины и готовности приносить пользу обществу в мирной форме.
</a:t>
            </a:r>
            <a:endParaRPr lang="en-US" sz="9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призывного контингента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здесь показана в обобщённом виде: реальные значения зависят от демографии, отсрочек, состояния здоровья и решений призывных комиссий.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многочисленны младшие возраста; по мере приближения к 30 годам контингент сокращается. Это отражает общую логику призыва, а не точную статистику.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возрастному диапазону 18–30 лет, установленному ст. 22 Федерального закона № 53-ФЗ; официальные количественные данные не использованы.
</a:t>
            </a:r>
            <a:endParaRPr lang="en-US" sz="6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413" y="1478850"/>
            <a:ext cx="197775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4625" y="14983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625" y="3249675"/>
            <a:ext cx="252900" cy="22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484250"/>
            <a:ext cx="252900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права призывника и военнослужащего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решениями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Призывник вправе получать информацию о решениях призывной комиссии, знакомиться с документами и при необходимости запрашивать их копии для защиты своих интересов.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Гарантии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Военнослужащему предоставляются денежное довольствие, отпуск, страховая защита и иные социальные гарантии, которые компенсируют особый характер военной службы.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освидетельствовании и во время службы гражданин может пользоваться медицинскими документами, проходить обследования и получать помощь в установленном законом порядке.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призывник, и военнослужащий могут пользоваться правовой помощью, чтобы корректно оформить заявления, подтвердить основания для льгот и защитить свои права.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Обжалование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решение комиссии кажется необоснованным, его можно обжаловать в вышестоящую комиссию или в суд, соблюдая предусмотренные законом сроки и процедуру.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годности к военной службе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категория годности влияет на решение комиссии и дальнейший статус гражданина.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годности определяет не только возможность призыва, но и последующие правовые последствия: службу, отсрочку, зачисление в запас или освобождение.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 и Положение о военно-врачебной экспертизе.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5194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99665"/>
            <a:ext cx="252900" cy="202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74375"/>
            <a:ext cx="252900" cy="252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Военно-учетные специальности и подготовка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Специальности связи востребованы там, где важны точность передачи данных, дисциплина и умение работать с техникой. Базовая подготовка ускоряет освоение таких задач.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навыки особенно значимы для тех, кто имеет профильное образование. Они помогают быстрее включиться в службу и действовать уверенно в ситуациях помощи.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специальности требуют внимательности, логического мышления и понимания техники. Подготовка формирует практические умения, необходимые для обслуживания и эксплуатации сложных систем.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механики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водителей и механиков важны ответственность, выносливость и уверенное владение техникой. Такие навыки напрямую влияют на надёжность повседневной службы.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Операторы техники и беспилотных систем должны сочетать знания, аккуратность и устойчивое внимание. Чем лучше исходная подготовка, тем быстрее растёт профессиональная самостоятельность.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наступления ответственности за уклонение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правилах воинского учёта и нормах ответственности за неявку и умышленное уклонение.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гарантии после службы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после службы особенно заметна там, где нужны адаптация к гражданской профессии, продолжение обучения и оформление предусмотренных законом выплат.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даёт не только опыт, но и инструменты перехода к учёбе и работе. Наиболее устойчивый эффект связан с трудоустройством и образованием.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гарантий, предусмотренных Федеральным законом № 53-ФЗ и связанными нормативными актами; без количественной статистики.
</a:t>
            </a:r>
            <a:endParaRPr lang="en-US" sz="6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как школа гражданской ответственности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приучает к дисциплине, точному выполнению правил и уважению к установленному порядку. Эти качества важны не только в армии, но и в любой организованной деятельности.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учится отвечать не только за личный результат, но и за безопасность товарищей, исправность техники и общий итог работы подразделения. Это развивает чувство долга.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службы укрепляет стрессоустойчивость, самоконтроль и умение действовать в сложной обстановке без нарушения закона. Такие навыки полезны в учёбе, профессии и общественной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системе военной службы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России не подлежат обязательному призыву, но могут добровольно поступать на военную службу по контракту. Для них доступны многие профессиональные направления, где особенно важны образование и точность.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военно-учётные специальности предусматривают постановку на учёт. Востребованы медицинские, связистские, переводческие, штабные и IT-направления, где профессиональная подготовка напрямую влияет на качество службы.
</a:t>
            </a:r>
            <a:endParaRPr lang="en-US" sz="9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и статусы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различать основные правовые статусы гражданина в системе воинской обязанности.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между временным переносом призыва, полным освобождением и пребыванием в запасе. От этого зависит дальнейший статус гражданина.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 «О воинской обязанности и военной службе».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обязанность: закон, долг и ответственность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обязанность показывает, как конституционный долг сочетается с правами гражданина и интересами безопасности страны. Понимание правил помогает действовать законно, осознанно и ответственно.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2026-05-21T05:46:36Z</dcterms:created>
  <dcterms:modified xsi:type="dcterms:W3CDTF">2026-05-21T05:46:36Z</dcterms:modified>
</cp:coreProperties>
</file>