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 и 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оплодотворение продолжают жизнь и объединяют наследственность родителей.
</a:t>
            </a:r>
            <a:endParaRPr lang="en-US" sz="398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передают наследственную информацию, а при оплодотворении генетический материал двух родителей объединяется в зиготе. Оба процесса возможны благодаря мейозу, который уменьшает число хромосом вдвое и делает размножение половым.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гаметы и мейоз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Хромосомы, n и 2n, мейоз I и II
</a:t>
            </a:r>
            <a:endParaRPr lang="en-US" sz="2978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 — это структуры, в которых ДНК упакована вместе с генами. Именно они обеспечивают хранение и передачу наследственной информации от клетки к клетке.
</a:t>
            </a:r>
            <a:endParaRPr lang="en-US" sz="1343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2n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набор, обозначаемый 2n, характерен для большинства клеток тела. Он включает пары гомологичных хромосом, полученных от матери и отца.
</a:t>
            </a:r>
            <a:endParaRPr lang="en-US" sz="1399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n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Гаплоидный набор n содержится в гаметах. Он необходим, чтобы после слияния половых клеток восстанавливался нормальный диплоидный набор зиготы.
</a:t>
            </a:r>
            <a:endParaRPr lang="en-US" sz="1399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 расходятся гомологичные хромосомы, поэтому число наборов уменьшается. Это ключевой этап редукционного деления, формирующий будущие гаметы.
</a:t>
            </a:r>
            <a:endParaRPr lang="en-US" sz="1380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II расходятся сестринские хроматиды. В результате образуются клетки с гаплоидным набором, готовые к дальнейшей специализации.
</a:t>
            </a:r>
            <a:endParaRPr lang="en-US" sz="13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от деления к зрелой клетке
</a:t>
            </a:r>
            <a:endParaRPr lang="en-US" sz="31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мужского гаметогенеза в семенных канальцах яичек.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мужского гаметогенеза
</a:t>
            </a:r>
            <a:endParaRPr lang="en-US" sz="2738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полового созревания сперматогенез идёт почти непрерывно, поэтому в семенных канальцах постоянно образуются новые клетки, проходящие все стадии созревания.
</a:t>
            </a:r>
            <a:endParaRPr lang="en-US" sz="1663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исходная клетка после мейоза даёт четыре гаплоидные клетки. Такой результат повышает число гамет и поддерживает высокую вероятность оплодотворения.
</a:t>
            </a:r>
            <a:endParaRPr lang="en-US" sz="167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расхождении хромосом возникают ошибки, возможна анеуплоидия. Нарушения формирования жгутика ухудшают подвижность сперматозоидов и снижают их способность достигать яйцеклетки.
</a:t>
            </a:r>
            <a:endParaRPr lang="en-US" sz="1498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сперматозоид приспособлен к движению и проникновению в яйцеклетку: его строение минималистично, а главная задача — доставить генетический материал.
</a:t>
            </a:r>
            <a:endParaRPr lang="en-US" sz="14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сперматогенеза
</a:t>
            </a:r>
            <a:endParaRPr lang="en-US" sz="2616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ФСГ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ФСГ действует на клетки Сертоли, которые создают условия для развития половых клеток и поддерживают их созревание в семенных канальцах.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ЛГ стимулирует клетки Лейдига к выработке тестостерона. Этот гормон необходим для нормального течения сперматогенеза и формирования зрелых сперматозоидов.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ФСГ и тестостерон работают совместно: без их согласованного действия созревание мужских гамет нарушается, а образование полноценного семени становится невозможным.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Оогенез: от закладки до зрелой клетки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женского гаметогенеза с учётом длительных пауз мейоза.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оогенез идёт с паузами
</a:t>
            </a:r>
            <a:endParaRPr lang="en-US" sz="3013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64400" y="1186825"/>
            <a:ext cx="38430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Ооциты могут оставаться в профазе I очень долго — от детства до взрослого возраста. Такая задержка помогает сохранять клетки до момента, когда они действительно понадобятся.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64400" y="2961326"/>
            <a:ext cx="38430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увеличивается вероятность ошибок при расхождении хромосом. Поэтому продолжительная пауза в мейозе связана с ростом риска нарушений в будущей яйцеклетке.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яйцеклетка крупнее сперматозоида
</a:t>
            </a:r>
            <a:endParaRPr lang="en-US" sz="2506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оогенезе почти вся цитоплазма остаётся в одной клетке, поэтому именно яйцеклетка накапливает основной запас веществ и органелл.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начала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объём цитоплазмы нужен для раннего развития зародыша, когда собственные ресурсы эмбриона ещё ограничены и он зависит от материнского запаса.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полярных телец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тельца получают минимум цитоплазмы и почти не участвуют в дальнейшем развитии. Их основная роль связана с удалением лишнего набора хромосом.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и оогенез: сравнение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оба процесса основаны на мейозе, но дают разные по числу и строению гаметы.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обеспечивает массовое образование подвижных гамет, а оогенез — формирование одной крупной клетки с запасом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человека: гаметогенез и мейоз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мейоза обеспечивают редукцию и последующее разделение хроматид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мейоз включает два последовательных деления, благодаря которым диплоидный набор превращается в гаплоидный и становятся возможны образование гамет и оплодотворение.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мейоз как редукционное деление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оплодотворению
</a:t>
            </a:r>
            <a:endParaRPr lang="en-US" sz="2966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распознавание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ориентируются по химическим сигналам яйцеклетки и окружающих клеток. Это помогает им выбрать верное направление движения и приблизиться к оболочкам женской гаметы.
</a:t>
            </a:r>
            <a:endParaRPr lang="en-US" sz="1651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сперматозоида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контактом сперматозоид проходит функциональную активацию: усиливается подвижность, а на головке подготавливается акросома. Эти изменения повышают шанс преодолеть защитные барьеры яйцеклетки.
</a:t>
            </a:r>
            <a:endParaRPr lang="en-US" sz="1651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контакта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сохраняет прозрачную оболочку и специальные рецепторы, поэтому контакт возможен только с клеткой того же вида. Такая избирательность обеспечивает точность оплодотворения.
</a:t>
            </a:r>
            <a:endParaRPr lang="en-US" sz="16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оплодотворения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описании акросомной реакции и проникновения сперматозоида в яйцеклетку.
</a:t>
            </a:r>
            <a:endParaRPr lang="en-US" sz="12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сперматозоид проникает в яйцеклетку
</a:t>
            </a:r>
            <a:endParaRPr lang="en-US" sz="3172" dirty="0"/>
          </a:p>
        </p:txBody>
      </p:sp>
      <p:sp>
        <p:nvSpPr>
          <p:cNvPr id="15" name="Text 2"/>
          <p:cNvSpPr txBox="1"/>
          <p:nvPr/>
        </p:nvSpPr>
        <p:spPr>
          <a:xfrm>
            <a:off x="48593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Контакт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8749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подходит к оболочке яйцеклетки и распознаёт её поверхностные структуры. Это запускает дальнейшие изменения в его головке и мембране.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04143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Прохождение оболочек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84299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преодолевает внешние оболочки и достигает плазматической мембраны яйцеклетки. На этом этапе особенно важны согласованные движения жгутика и ферментативное воздействие.
</a:t>
            </a:r>
            <a:endParaRPr lang="en-US" sz="945" dirty="0"/>
          </a:p>
        </p:txBody>
      </p:sp>
      <p:sp>
        <p:nvSpPr>
          <p:cNvPr id="19" name="Text 6"/>
          <p:cNvSpPr txBox="1"/>
          <p:nvPr/>
        </p:nvSpPr>
        <p:spPr>
          <a:xfrm>
            <a:off x="226368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Акросомная реакция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206524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акросомы выделяются ферменты, которые локально разрушают защитные слои яйцеклетки. Клетка получает возможность продвигаться дальше к мембране.
</a:t>
            </a:r>
            <a:endParaRPr lang="en-US" sz="1013" dirty="0"/>
          </a:p>
        </p:txBody>
      </p:sp>
      <p:sp>
        <p:nvSpPr>
          <p:cNvPr id="21" name="Text 8"/>
          <p:cNvSpPr txBox="1"/>
          <p:nvPr/>
        </p:nvSpPr>
        <p:spPr>
          <a:xfrm>
            <a:off x="581918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Слияние мембран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2074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обеих клеток сливаются, и содержимое головки сперматозоида оказывается в цитоплазме яйцеклетки. Это решающий момент оплодотворения.
</a:t>
            </a:r>
            <a:endParaRPr lang="en-US" sz="1020" dirty="0"/>
          </a:p>
        </p:txBody>
      </p:sp>
      <p:sp>
        <p:nvSpPr>
          <p:cNvPr id="23" name="Text 10"/>
          <p:cNvSpPr txBox="1"/>
          <p:nvPr/>
        </p:nvSpPr>
        <p:spPr>
          <a:xfrm>
            <a:off x="759693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Завершение процесса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39849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сперматозоида входит в яйцеклетку, после чего запускаются механизмы объединения наследственного материала и формирования зиготы.
</a:t>
            </a:r>
            <a:endParaRPr lang="en-US" sz="9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полиспермии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663550" y="1186825"/>
            <a:ext cx="1937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Кортикальная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проникновения первого сперматозоида запускается кортикальная реакция: гранулы под мембраной яйцеклетки выделяют содержимое, а наружная оболочка быстро меняет свойства.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39125" y="1186825"/>
            <a:ext cx="1937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Блок полиспермии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становится непроницаемой для других сперматозоидов, поэтому в оплодотворении участвует только одна мужская гамета. Это предотвращает полиспермия и сохраняет нормальный набор хромосом.
</a:t>
            </a:r>
            <a:endParaRPr lang="en-US" sz="1774" dirty="0"/>
          </a:p>
        </p:txBody>
      </p:sp>
      <p:sp>
        <p:nvSpPr>
          <p:cNvPr id="10" name="Text 3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оплодотворения
</a:t>
            </a:r>
            <a:endParaRPr lang="en-US" sz="2738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Пронуклеусы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в клетке формируются два пронуклеуса — мужской и женский. В них временно сохраняются отдельные наборы наследственного материала до их объединения.
</a:t>
            </a:r>
            <a:endParaRPr lang="en-US" sz="152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Завершение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активируется и завершает мейоз II. Это подготавливает её к дальнейшему развитию и переводит процесс из стадии оплодотворения в стадию раннего эмбриогенеза.
</a:t>
            </a:r>
            <a:endParaRPr lang="en-US" sz="1498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Образование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обоих пронуклеусов объединяется, и восстанавливается диплоидный набор хромосом. Так возникает единая клетка нового организма — зигота.
</a:t>
            </a:r>
            <a:endParaRPr lang="en-US" sz="154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Первое дробление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вступает в первое дробление и образует бластомеры. Начинается серия быстрых митотических делений, которые запускают раннее развитие зародыша.
</a:t>
            </a:r>
            <a:endParaRPr lang="en-US" sz="16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механизма действуют совместно: каждый из них вносит собственный вклад в уникальность генотипа потомства и делает наследование непредсказуемым в деталях.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возникает не из одного, а из нескольких уровней случайности, поэтому даже у одних и тех же родителей потомки существенно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школьному курсу биологии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 процессов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Сохранение числа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создаёт клетки с половинным набором хромосом, что необходимо для сохранения постоянства вида после слияния гамет и образования зиготы.
</a:t>
            </a:r>
            <a:endParaRPr lang="en-US" sz="1649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Восстановление диплоидности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два гаплоидных ядра и восстанавливает диплоидность, без чего нормальное эмбриональное развитие было бы невозможно.
</a:t>
            </a:r>
            <a:endParaRPr lang="en-US" sz="1649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Старт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запускаются дробление и последующие этапы эмбриогенеза. Уже на этой стадии закладываются основы будущих тканей и органов.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Значение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мейозе, повреждение гамет или нарушение блокировки полиспермии могут приводить к бесплодию, гибели зародыша либо аномалиям развития.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связка темы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44936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Образование гамет
</a:t>
            </a:r>
            <a:pPr algn="ctr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половые клетки формируются в специальных органах и проходят мейоз, который уменьшает число хромосом и делает гаметы функционально зрелыми.
</a:t>
            </a:r>
            <a:endParaRPr lang="en-US" sz="830" dirty="0"/>
          </a:p>
        </p:txBody>
      </p:sp>
      <p:sp>
        <p:nvSpPr>
          <p:cNvPr id="11" name="Text 3"/>
          <p:cNvSpPr txBox="1"/>
          <p:nvPr/>
        </p:nvSpPr>
        <p:spPr>
          <a:xfrm>
            <a:off x="2669973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к слиянию
</a:t>
            </a:r>
            <a:pPr algn="ctr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гаметы сближаются, распознают друг друга и проходят подготовку к слиянию. Это обеспечивает точность взаимодействия и видовую избирательность.
</a:t>
            </a:r>
            <a:endParaRPr lang="en-US" sz="810" dirty="0"/>
          </a:p>
        </p:txBody>
      </p:sp>
      <p:sp>
        <p:nvSpPr>
          <p:cNvPr id="12" name="Text 4"/>
          <p:cNvSpPr txBox="1"/>
          <p:nvPr/>
        </p:nvSpPr>
        <p:spPr>
          <a:xfrm>
            <a:off x="489057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сперматозоида объединяется наследственный материал двух родителей, и восстанавливается диплоидный набор хромосом будущего организма.
</a:t>
            </a:r>
            <a:endParaRPr lang="en-US" sz="788" dirty="0"/>
          </a:p>
        </p:txBody>
      </p:sp>
      <p:sp>
        <p:nvSpPr>
          <p:cNvPr id="13" name="Text 5"/>
          <p:cNvSpPr txBox="1"/>
          <p:nvPr/>
        </p:nvSpPr>
        <p:spPr>
          <a:xfrm>
            <a:off x="71111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Начало эмбриогенеза
</a:t>
            </a:r>
            <a:pPr algn="ctr" indent="0" marL="0">
              <a:lnSpc>
                <a:spcPct val="100000"/>
              </a:lnSpc>
              <a:buNone/>
            </a:pPr>
            <a:r>
              <a:rPr lang="en-US" sz="3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зигота начинает дробление, что переводит процесс из уровня отдельных клеток к формированию многоклеточного зародыша.
</a:t>
            </a:r>
            <a:endParaRPr lang="en-US" sz="8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мейоза к новой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создаёт гаплоидные гаметы, а оплодотворение возвращает диплоидность и запускает развитие зиготы. Вся тема объединяется точностью делений, специализацией клеток и наследственной изменчивостью.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2026-07-25T22:21:08Z</dcterms:created>
  <dcterms:modified xsi:type="dcterms:W3CDTF">2026-07-25T22:21:08Z</dcterms:modified>
</cp:coreProperties>
</file>