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Диалог: как люди и герои книг разговаривают друг с другом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устроен диалог и зачем он нужен в речи и литературе.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диалог встречается каждый день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говорим с близкими, отвечаем на уроке, переписываемся и читаем разговоры героев. На этом уроке узнаем, как диалог устроен, чем он отличается от монолога и как оформляется на письме.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диалог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— это обмен репликами между двумя или несколькими собеседниками. Каждый участник говорит по очереди, поэтому разговор получается живым, быстрым и связанным с ответами друг на друга.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реплика обычно передаёт одну мысль: вопрос, ответ, просьбу, согласие, несогласие или сообщение. Чем точнее реплики связаны по смыслу, тем легче понять ход беседы.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всегда строится вокруг темы разговора. Важно, чтобы реплики не были случайными: они должны дополнять друг друга и помогать собеседникам достичь понимания или решения.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встречается диалог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ситуациях меняются темы разговора и степень официальности речи.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диалог нужен там, где нужно быстро уточнить, договориться или ответить собеседнику.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 учебной диаграммы, составлено по типичным ситуациям общения в 5 классе.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хорошего диалога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за партой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одноклассника обсуждают задание и внимательно слушают друг друга. Один задаёт понятный вопрос, другой отвечает коротко и по делу. Такой диалог помогает быстрее разобраться в теме и не тратить время на лишние повторения.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доски без спора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уточняет, правильно ли поняла правило, а сосед спокойно объясняет ещё раз. Реплики звучат вежливо и ясно, поэтому разговор остаётся доброжелательным. В хорошем диалоге важно не перебивать и не говорить слишком долго.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Беседа после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звонка ребята договариваются, кто принесёт материал для проекта. Их фразы короткие, но точные, потому что каждому нужно услышать конкретный ответ. Уважительный тон делает общение спокойным и помогает быстро принять решение.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монолог: в чём различие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вида речи по основным признакам и увидим, когда каждый из них нужен.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нужен для взаимодействия и обмена ответами, а монолог — для более полного и последовательного высказывания одного человека.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школьному определению диалога и монолога в курсе русского языка.
</a:t>
            </a:r>
            <a:endParaRPr lang="en-US" sz="6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4997"/>
            <a:ext cx="202200" cy="161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реплика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реплика помогает узнать новую информацию, уточнить деталь или направить разговор дальше. Без вопросов диалог быстро теряет движение и становится менее содержательным.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Повествовательная реплика передаёт факт, событие или мнение. Она сообщает собеседнику то, что важно знать именно сейчас, и поддерживает общий ход разговора.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или 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Побудительная реплика может содержать просьбу, приглашение, предложение или согласие. Такие слова показывают, как участники договариваются и распределяют действия между собой.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Восклицательная реплика выражает радость, удивление, тревогу или недовольство. Она делает живую речь более выразительной и помогает понять настроение собеседника.
</a:t>
            </a:r>
            <a:endParaRPr lang="en-US" sz="10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диалог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разговор развивается от темы до результата.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 сказках и рассказах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 слышен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по одной фразе можно понять, кто смелый, кто хитрый, а кто растерянный. Реплики персонажей показывают их отношение друг к другу и помогают читателю не только представить героя, но и услышать его характер.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двигает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диалог часто открывает новую ситуацию или объясняет поступок героя. Один персонаж спрашивает, другой отвечает, и читатель постепенно узнаёт, что произошло. Благодаря этому история становится живой и понятной.
</a:t>
            </a:r>
            <a:endParaRPr lang="en-US" sz="11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встречаются в диалоге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обращения и просьбы особенно важны в школьном общении.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 диалоге вопросов и ответов: именно они задают движение разговора и помогают участникам быстро обмениваться смыслами.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 учебной диаграммы, составлено по типичным репликам в школьных диалогах.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вежливого общения в диалоге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разговор с приветствия, обращения или уместного вопроса. Сразу показывайте, что слышите собеседника: смотрите на него, не отвлекайтесь и отвечайте по теме, не перебивая.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ясно и спокойно, без грубых слов, насмешек и лишних повторов. Вежливые просьбы, благодарность и извинения помогают сохранить доброжелательный тон и не испортить разговор.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Уважайте мнение другого человека, даже если не согласны с ним. В школьном диалоге особенно ценятся короткие, точные фразы, терпение и умение дождаться своей очереди.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оформляется диалог на письме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записи диалога в тексте и роль знаков препинания.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и разбиение на строки показывают смену говорящих, а знаки препинания помогают точно передать вопрос, восклицание и настроение реплики.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оформления прямой речи и диалога в русском языке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перейти от спора к решению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 спокойном диалоге при конфликте.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72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9792" y="167562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8883" y="1675625"/>
            <a:ext cx="30345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7958" y="1675625"/>
            <a:ext cx="303450" cy="34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диалог нужен в школе и дома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помогает отвечать на вопросы учителя, уточнять задание и вместе разбирать материал. Так легче понять тему и не бояться спросить о том, что осталось непонятным.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и 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совместной работе диалог нужен, чтобы распределить роли, согласовать действия и обсудить результат. Без обмена репликами трудно договориться и выполнить задание без путаницы.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диалог нужен для просьб, обсуждения правил и планов на день. Спокойный разговор помогает договориться о делах и избежать лишних обид и недоразумений.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магазине, на улице или в переписке диалог помогает задать вопрос, попросить помощь и объяснить свою позицию. Это делает общение понятным и удобным для всех.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диалог влияет на отношения между людьми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разговор может изменить настроение в классе, в семье или в компании, если собеседники говорят спокойно и по существу.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диалог, тем выше понимание, доверие и сотрудничество; грубость, наоборот, связана с ростом конфликта.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наблюдений за результатами вежливого и невежливого общения; без конкретной даты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фраза может звучать дружелюбно, строго или обиженно — всё зависит от темпа речи, пауз, громкости и ударения на отдельных словах.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интонации в диалоге легко узнать радость, удивление, тревогу или недовольство. Поэтому важно не только что сказать, но и как именно это произнести.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эмоции и смысл реплик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реплик в разных ситуациях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меняются в зависимости от цели общения и отношения к собеседнику.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мысль звучит по-разному: просьба, отказ и благодарность требуют разных слов, но все они должны быть точными и вежливыми.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учебного речевого общения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 цифровом общении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переписке ответы часто приходят быстрее, чем в устной беседе, поэтому разговор идёт темпом сообщений. Но без голоса и мимики смысл иногда понимается не сразу.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передать настроение, люди используют смайлики, восклицательные знаки и короткие фразы. Однако такие средства не заменяют чётких слов и уважительного обращения к собеседнику.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сообщениях особенно важно писать так, чтобы мысль была понятна с первого чтения. Неясные сокращения, резкие реплики и шутки без пояснения легко вызывают недоразумение.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диалог тоже требует вежливости: лучше отвечать по теме, не затягивать молчание и не писать то, что может обидеть человека по другую сторону экрана.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диалог успешным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диалог заметен не только по результату, но и по атмосфере: после него людям легче продолжать общение без напряжения.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хорошего разговора — ясность и уважение; остальные качества усиливают их и помогают быстро прийти к общему пониманию.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удачного учебного диалога; без конкретной даты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делает общение живым и понятным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помогает людям слышать друг друга, решать споры и лучше понимать героев книг. Если говорить по очереди, уважительно и по теме, разговор становится полезным и дружелюбным.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2026-05-22T05:22:45Z</dcterms:created>
  <dcterms:modified xsi:type="dcterms:W3CDTF">2026-05-22T05:22:45Z</dcterms:modified>
</cp:coreProperties>
</file>