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He, Freunde! Wir sind wieder da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Приветствия, знакомство и первые фразы по-немецки для 3 класса.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сразу получается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Третьеклассники уже умеют слушать короткие реплики и повторять образцы речи. Поэтому приветствия, имена и школьный диалог на немецком языке воспринимаются легко: знакомые слова быстро дают ощущение успеха.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— самое простое начало
</a:t>
            </a:r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Hallo дети слышат в начале урока и в разговоре с одноклассниками. Оно звучит коротко и дружелюбно, поэтому подходит почти для любой ситуации. На картинке уместна встреча у двери класса, где ребята улыбаются и здороваются.
</a:t>
            </a:r>
            <a:endParaRPr lang="en-US" sz="1186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Morgen и Tschüss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Guten Morgen помогает начать день по-немецки, а Tschüss удобно сказать в конце встречи. Эти выражения легко запоминаются, потому что используются очень часто. Иллюстрация может показать утренний вход в класс и короткое прощание после урока.
</a:t>
            </a:r>
            <a:endParaRPr lang="en-US" sz="1189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sind wieder da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Wir sind wieder da звучит как радостное возвращение после паузы. Оно хорошо передаёт настроение встречи с друзьями и учителем. На рисунке можно показать одноклассников, которые входят в класс вместе и словно говорят: «Мы снова здесь!»
</a:t>
            </a:r>
            <a:endParaRPr lang="en-US" sz="1189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приветствие на немецком языке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ситуация: встреча после перерыва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каникул или выходных детям особенно легко начать разговор с короткого приветствия. Улыбка, взгляд на собеседника и обращение по имени сразу делают общение спокойным и понятным.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обычно звучит Guten Morgen, а днём чаще подходит Hallo. Такие формы не перегружают ученика и помогают быстро включиться в урок без страха ошибиться.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или в небольшой группе можно сразу попробовать короткий обмен репликами. Для третьеклассников это удобный способ почувствовать, что немецкий язык работает в живом школьном общении.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Представиться очень просто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Ich heiße... помогает назвать своё имя без длинных объяснений. В неё легко подставить любое имя, поэтому дети быстро начинают говорить по-немецки сами.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простые фразы по теме знакомства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задать вопрос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Wie heißt du? открывает короткий диалог и не кажется сложным. Вместе с ответом Ich bin... он создаёт понятную схему знакомства, которую третьеклассники могут повторять уверенно.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на уроке немецкого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реплик строится из знакомых слов и повторяемых образцов речи.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475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16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244" y="1155650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5844" y="1166417"/>
            <a:ext cx="309900" cy="2754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уже можно использовать в классе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Schule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Schule помогает назвать место, где проходит урок. Для детей оно сразу связано с привычной обстановкой: классом, доской, партой и встречей с друзьями после перемены.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Buch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das Buch легко связать с учебником на парте или в рюкзаке. Оно полезно, потому что предмет можно показать, назвать и сразу включить в короткую фразу.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Freund / die Freundin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нужны, когда дети говорят о товарищах по классу. Они помогают строить простые фразы о дружбе и делают тему знакомства более живой и близкой.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Stift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Stift относится к самым знакомым школьным предметам. Ребёнок видит его каждый день, поэтому слово быстро запоминается и удобно для первых упражнений по теме урока.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Heft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Heft помогает говорить о тетради и работе в классе. Это слово особенно удобно на уроке, потому что его можно одновременно увидеть, открыть и назвать по-немецки.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знакомые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Hallo и Gut дети слышат разные по звучанию гласные и согласные. На этом этапе важно не заучивать правило целиком, а узнавать знакомое слово на слух.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алфавит и звучание слов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буквы и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привлекают буквы ä, ö, ü и сочетания ch, sch, sp, st. Крупные надписи на слайде помогают связать написание со звучанием без лишней сложности.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9775" y="1155650"/>
            <a:ext cx="259875" cy="29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2344" y="1155650"/>
            <a:ext cx="297000" cy="29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8656" y="3032075"/>
            <a:ext cx="259875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95853" y="3032075"/>
            <a:ext cx="287719" cy="29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словарь для темы «Мы снова здесь»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и Guten Morgen нужны для начала общения. Это самые короткие и понятные слова, с которых удобно начинать урок и первый разговор с одноклассником.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884769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 и bitte помогают говорить дружелюбно и спокойно. Они часто звучат вместе с приветствием и делают любой школьный диалог более вежливым и естественным.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548590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 и nein позволяют отвечать без длинных фраз. Для третьеклассников это особенно удобно: можно быстро реагировать на вопрос и не терять уверенность.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83650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Ich, du и wir нужны для самых первых предложений о себе и о классе. Эти маленькие слова часто встречаются в разговоре и быстро запоминаются.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2884772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sind wieder da, Ich heiße... и Wie heißt du? образуют основу темы. Они помогают начать знакомство, назвать имя и почувствовать радость возвращения в класс.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на узнавание слов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знакомое слово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рассматривают карточки и ищут уже известные приветствия. Сначала звучит слово, потом показывается картинка, а затем ученики повторяют его хором или по одному. Так даже самый стеснительный ребёнок может сказать своё первое Hallo без лишнего волнения.
</a:t>
            </a:r>
            <a:endParaRPr lang="en-US" sz="1167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картинку и фразу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доске появляются изображения детей, школьных предметов и коротких реплик. Ученики соединяют Hallo, Tschüss и Ich heiße... с подходящей картинкой. Игра помогает запомнить слова через действие, а не только через чтение.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в движении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встают парами и по очереди произносят короткие реплики. Один здоровается, другой отвечает, затем оба называют имя и прощаются. Движение делает задание живым, а немецкие слова — очень понятными и почти домашними.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приветствия к мини-разговору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речевых шагов на уроке немецкого языка в 3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3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694" y="1155650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вежливости на уроке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вежливо просить о помощи, карточке или повторе слова. Ребёнок быстро запоминает его и легко вставляет в короткую фразу на уроке, не теряя дружелюбного тона.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danke показывает благодарность за ответ, подсказку или совместную работу. В классе оно звучит особенно тепло: дети учатся замечать помощь других и отвечать на неё по-немецки.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Entschuldigung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нужно, когда надо извиниться, попросить пройти или мягко привлечь внимание. Оно учит школьников говорить уважительно и спокойно, даже если нужно исправить ошибку или обратиться к однокласснику.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подаёт пример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учитель первым произносит Hallo и показывает, как звучит фраза с улыбкой и спокойной интонацией. Дети слушают образец, повторяют его и сразу видят, что немецкий язык нужен для живого общения.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одноклассника встречаются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ребёнок спрашивает: Wie heißt du? — и ждёт короткий ответ. Второй спокойно отвечает: Ich heiße ... . Так в классе появляется маленький разговор, похожий на настоящий школьный обмен приветствиями.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после ответа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диалог заканчивается, ученики говорят Tschüss и возвращаются к работе. Эта короткая реплика помогает завершить общение вежливо, без спешки и с ощущением, что немецкие слова уже работают по-настоящему.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 в классе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новые слова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запоминаются слова, которые сопровождаются движением и жестом. Когда ребёнок здоровается, машет рукой или показывает на себя, слово сразу связывается с действием и звучит понятнее.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короткие ритмичные повторы: класс говорит хором, затем по одному, а потом снова вместе. Такой способ помогает не бояться произношения и удерживать знакомые фразы в памяти.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и то же приветствие, имя или слово благодарности возвращается в разных заданиях, оно становится своим. Повторение в знакомой ситуации делает немецкую речь уверенной и почти привычной.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небольшой учебный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короткого разговора для третьеклассников на уроке немецкого языка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64" y="1143305"/>
            <a:ext cx="2021671" cy="18281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0789" y="1143305"/>
            <a:ext cx="2021671" cy="18281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8664" y="1143305"/>
            <a:ext cx="2021671" cy="18281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6064" y="1143305"/>
            <a:ext cx="2021671" cy="18281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как часть темы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181964" y="3267075"/>
            <a:ext cx="2021671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 ручка рядом с именем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парте лежат das Heft и der Stift, новое слово сразу связывается с реальным предметом. Ребёнок может показать его рукой, назвать по-немецки и почувствовать, что язык помогает описывать привычный школьный мир.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410789" y="3267075"/>
            <a:ext cx="2021671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знакомый помощник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das Buch легко понять, если рядом открыть учебник или показать картинку. Для третьеклассника такая опора очень удобна: он видит предмет, слышит слово и быстрее запоминает его без лишнего напряжения.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658664" y="3267075"/>
            <a:ext cx="2021671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Ранец и вещи в портфеле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Ranzen напоминает о школе с самого утра, когда дети приходят в класс со своими вещами. Вместе с ним удобно повторять названия предметов, которые лежат внутри и каждый день появляются на уроке.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916064" y="3267075"/>
            <a:ext cx="2021671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набор на столе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изображении собрать das Heft, der Stift, das Buch и der Ranzen, слова сразу становятся частью одной темы. Такой набор помогает ученикам сравнивать предметы, повторять лексику и говорить о том, что находится рядом.
</a:t>
            </a:r>
            <a:endParaRPr lang="en-US" sz="11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помогает говорить смелее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приветствие не требует длинной подготовки: ребёнок произносит одно знакомое слово и уже участвует в разговоре. Это уменьшает страх ошибки и помогает начать говорить без лишнего волнения.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умеет назвать своё имя, у него появляется первый личный ответ. Фраза Ich heiße ... звучит просто, но даёт ощущение: я могу сказать о себе по-немецки.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вопрос и короткий ответ создают понятную схему общения. Ребёнок не теряется, потому что знает, что говорить дальше, и видит, что его реплика действительно нужна.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мини-диалог приносит быстрый результат уже на первом уроке. Для третьеклассника это особенно важно: немецкий язык начинает казаться понятным, доброжелательным и вполне посильным.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успехи на уроке немецкого языка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Успехом становится даже одно точное Hallo или Ich heiße ...: ребёнок услышал знакомое слово, произнёс его сам и увидел, что его понимают. Это очень вдохновляет.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важный шаг — ответить на короткий вопрос без долгой паузы. Для третьеклассника такой момент особенно ценен: он чувствует себя смелее и радостнее на 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урока по теме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работы от первого приветствия до закрепления знакомых слов и фраз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снова даём немецкое приветствие миру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третьеклассникам уверенно начать говорить по-немецки: поздороваться, назвать имя, поблагодарить и попрощаться. После этого урока слова становятся знакомыми, а язык — дружелюбным и понятным.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2026-05-25T01:53:39Z</dcterms:created>
  <dcterms:modified xsi:type="dcterms:W3CDTF">2026-05-25T01:53:39Z</dcterms:modified>
</cp:coreProperties>
</file>