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устроена погода и почему прогнозы иногда меняются.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 и даже каждый час, а климат складывается из многолетних наблюдений. Поэтому краткий прогноз и описание региона отвечают на разные вопросы.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Мини-опрос: что уже знаем о погоде?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быстро?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может быть ясным, а к вечеру появятся облака и дождь, потому что воздух и облака перемещаются в течение дня.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важнее?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прогноза важны не только градусы. Осадки, ветер и влажность часто сильнее влияют на то, как мы ощущаем погоду.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ветер?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ветра обычно связан со стрелкой или направлением. Если воздух движется, значит, есть ветер, даже если он совсем слабый.
</a:t>
            </a:r>
            <a:endParaRPr lang="en-US" sz="11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погода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 холодный. Её сравнивают утром, днём и ночью, потому что значения в течение суток заметно меняются.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отражает, как воздух давит на поверхность Земли. По нему метеорологи замечают приближение областей с разной погодой.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сообщает, откуда и куда движется воздух. Он переносит тепло, влагу и облака, поэтому влияет на погоду особенно быстро.
</a:t>
            </a:r>
            <a:endParaRPr lang="en-US" sz="1141" dirty="0"/>
          </a:p>
        </p:txBody>
      </p:sp>
      <p:sp>
        <p:nvSpPr>
          <p:cNvPr id="14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 количество водяного пара в воздухе. При высокой влажности жару переносить труднее, а при низкой воздух кажется суше.
</a:t>
            </a:r>
            <a:endParaRPr lang="en-US" sz="1035" dirty="0"/>
          </a:p>
        </p:txBody>
      </p:sp>
      <p:sp>
        <p:nvSpPr>
          <p:cNvPr id="15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 помогают понять, будет ли небо ясным или пойдут дождь, снег, морось или град. Эти признаки часто связаны между собой.
</a:t>
            </a:r>
            <a:endParaRPr lang="en-US" sz="10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утра поверхность Земли нагревается неравномерно: где-то быстрее теплеет суша, где-то медленнее прогревается вода. Уже это меняет местную погоду.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полудню солнце усиливает нагрев, и воздух начинает двигаться активнее. Из-за этого растут облака, усиливается ветер и меняется влажность.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вечеру земля остывает, температура снижается, а влажный воздух может сгущаться в туман или облака. Погода становится другой даже без смены 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воздушных масс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новая воздушная масса, меняются температура, давление и осадки. Поэтому погода может резко отличаться от вчерашней.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меняется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простое сравнение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краткие признаки погоды и климата, чтобы не путать сегодняшний день с многолетней нормой.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отвечает за текущие условия, а климат — за привычную картину региона на длительном отрезке.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метеорологии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 на примерах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 — разные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городе может быть 28 °C и гроза, а зимой там же −5 °C и снег. Это разные состояния погоды в разные дни.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собрать наблюдения за много лет, станет видно, какие температуры и осадки для места обычны. Так описывают климат региона.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подсказывает план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не способен изменить климат, но он хорошо показывает, к каким условиям нужно быть готовым именно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воздуха измеряют в градусах Цельсия. Она показывает, насколько воздух нагрет, и помогает понять, какая одежда будет уместной.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ощущается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солнце асфальт и стены нагреваются сильнее воздуха. Поэтому в тени и у земли утром может быть заметно прохладнее, чем кажется днём.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температура обычно выше, чем ночью. В прогнозе полезно смотреть не только на текущее значение, но и на максимум и минимум за сутки.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давление показывают так, чтобы было видно области с похожими значениями и возможные границы смены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давление, тем чаще погода спокойнее и яснее; понижение давления обычно предупреждает об облаках и осадках.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атмосферного давления у уровня моря
</a:t>
            </a:r>
            <a:endParaRPr lang="en-US" sz="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разницы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всегда стремится из области с более высоким давлением туда, где оно ниже.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признак насыщенного воздухa.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100% воздух полностью насыщен водяным паром — тогда чаще появляются туман, роса и облака.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относительной влажности воздуха; учебная метеорология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под облаками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показывает, какая часть неба закрыта облаками. Чем её больше, тем меньше солнечного света достигает поверхности и тем заметнее меняется ощущение погоды.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выпадает из 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бывают разными: дождь, морось, снег и град. Они выпадают, когда в облаках вода собирается в капли или кристаллы и становится слишком тяжёлой.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влажностью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чаще приносит облака и осадки, а сухой — ясное небо. Поэтому прогноз всегда учитывает не только облачность, но и влажность.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количестве облаков погода может резко измениться, если подходит фронт или усиливается ветер. Поэтому важно смотреть на несколько признаков сразу.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облака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обычно выглядят как белые «горы» с чёткими краями. Они часто появляются в тёплую погоду и могут быстро расти вверх при усилении конвекции.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тянутся ровным серым слоем и закрывают небо почти как покрывало. Они делают день пасмурным, но не всегда сразу приносят осадки.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 находятся высоко и похожи на тонкие белые нити или перья. Их появление нередко говорит о приближении изменения погоды.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низкие
</a:t>
            </a:r>
            <a:pPr algn="l" indent="0" marL="0">
              <a:lnSpc>
                <a:spcPct val="100000"/>
              </a:lnSpc>
              <a:buNone/>
            </a:pPr>
            <a:r>
              <a:rPr lang="en-US" sz="27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тёмные облака чаще связаны с дождём или снегом. По их виду можно заподозрить, что небо скоро станет тяжелее и менее устойчивым.
</a:t>
            </a:r>
            <a:endParaRPr lang="en-US" sz="11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пара к осадкам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охлаждение и рост частиц в облаке приводят к разным видам осадков.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и антициклон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 — это область пониженного давления. Воздух стремится к её центру, поднимается вверх, охлаждается, и поэтому чаще образуются облака, ветер и осадки.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Антициклон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 связан с повышенным давлением. Воздух в нём опускается, облака рассеиваются, а погода становится более устойчивой, сухой и спокойной.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это значит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погодной карте эти области помогают понять, где день будет яснее, а где вероятнее дождь или снег. По ним также оценивают силу ветра.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границу воздушных масс и типичные изменения погоды при её прохождении.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данные для прогноза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Наземные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метеостанций измеряет температуру, давление, влажность, ветер и осадки. Эти данные дают основу для карты погоды в конкретный момент.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Расчёт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измерения поступают в компьютерные модели, где сравниваются и проверяются. Чем плотнее сеть наблюдений, тем надёжнее краткосрочный прогноз для города или региона.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Наблюдения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облачность, крупные циклоны и перемещение воздушных масс сверху. Радары отдельно отслеживают зоны дождя и снега почти в реальном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метеомодель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получает много наблюдений сразу: от станций, спутников и радаров. Это позволяет учесть изменения атмосферы в разных местах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наблюдений получает модель, тем точнее она описывает текущее состояние атмосферы и лучше рассчитывает ближайшие часы.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работы метеомодели
</a:t>
            </a:r>
            <a:endParaRPr lang="en-US" sz="8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прогноз погоды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удобно быстро понять, на что смотреть в прогнозе в первую очередь: температуру, вероятность осадков и ветер.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комфорт и риск осадков, затем уточняют детали по часам. Значки помогают быстро считать прогноз без длинного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чтения прогноза погоды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подводим итоги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погоду, нужно уметь замечать признаки атмосферы, читать прогноз и отличать его от климата. Эти навыки помогают принимать простые, но важные решения каждый день.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2026-07-26T17:45:04Z</dcterms:created>
  <dcterms:modified xsi:type="dcterms:W3CDTF">2026-07-26T17:45:04Z</dcterms:modified>
</cp:coreProperties>
</file>