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переломы: одна логика перемен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идеи, власть и хозяйство меняют ход истории.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исторических переломов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переломы редко сводятся к одному событию: чаще они меняют сразу власть, нормы и повседневную жизнь. На этой линии соединяются Восточная Азия, Реформация, неолит и поздний СССР.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общества при переломе
</a:t>
            </a:r>
            <a:endParaRPr lang="en-US" sz="2744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центр власти усиливает контроль над обществом: так легче задавать правила и удерживать порядок. Но вместе со стабилизацией нередко снижается участие людей в принятии решений и растёт зависимость от верхушки.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 — разные эпохи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механизм заметен в империях Восточной Азии, в Европе XVI века, при переходе к земледелию и в СССР конца 1980-х. Разные эпохи дают общий урок о цене перемен.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преобразуются связи между людьми и государствами. Меняются союзы, конфликты, торговля и внешняя политика, потому что внутренний порядок уже не совпадает с прежними представлениями о власти и легитимности.
</a:t>
            </a:r>
            <a:endParaRPr lang="en-US" sz="922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Пересборка правил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новые идеи или хозяйственные практики меняют саму основу жизни. Религиозные нормы, способы производства и модели поведения перестают быть прежними, а старые институты вынуждены приспосабливаться к переменам.
</a:t>
            </a:r>
            <a:endParaRPr lang="en-US" sz="9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централизованное правление и порядок
</a:t>
            </a:r>
            <a:endParaRPr lang="en-US" sz="279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государственность строилась вокруг сильного центра, который задавал нормы для огромной территории. Такая модель помогала поддерживать единый порядок, но делала участие большинства населения в политике крайне ограниченным.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Чиновничья иерархия связывала провинции с императорской властью через чёткие правила и подчинение. Управление зависело не от конкуренции групп, а от вертикали должностей и ответственности перед верховной властью.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управления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Конфуцианская традиция утверждала, что порядок в государстве начинается с порядка в семье и обществе. Поэтому послушание, иерархия и ритуал воспринимались не как слабость, а как условие устойчивости.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порядка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бюрократия как инструмент власти
</a:t>
            </a:r>
            <a:endParaRPr lang="en-US" sz="3125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 обучение управленцев создавали особую элиту, для которой служба становилась главным социальным лифтом. Знание правил и текстов было важнее личной популярности или открытой политической борьбы.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элиты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 службы связывали чиновников с центром и ограничивали произвол местных властей. Благодаря этому государство могло сохранять управляемость на больших пространствах без свободной конкуренции политических сил.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ритуал действовали вместе: один закреплял обязательные нормы, другой подчёркивал их символическую силу. Такая комбинация делала власть предсказуемой и дисциплинированной, а не выборной.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ритуал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достигалась через контроль, а не через представительство общества. Именно поэтому китайская модель долго сохраняла целостность, хотя политическая активность большинства оставалась вне системы принятия решений.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без выборности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сёгунат и социальная иерархия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сёгунат опирался на военную вертикаль, где власть распределялась между сёгуном, даймё и самураями. Эта структура обеспечивала порядок, но жёстко ограничивала пространство для самостоятельной политики.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вертикаль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центры влияния подавлялись, чтобы не допустить распада власти. Лояльность вассала и подчинение своему господину ценились выше личной инициативы и открытого политического выбора.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и лояльность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деление закрепляло место человека в обществе: крестьяне, ремесленники и торговцы занимали подчинённые позиции. Переход между группами был затруднён, а социальная мобильность оставалась низкой.
</a:t>
            </a:r>
            <a:endParaRPr lang="en-US" sz="1184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сословия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кодекс чести поддерживали устойчивость системы. Они формировали представление о долге, порядке и дисциплине, благодаря чему иерархия воспринималась как естественная основа общественной жизни.
</a:t>
            </a:r>
            <a:endParaRPr lang="en-US" sz="1184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подчинения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как ограничивалось участие общества
</a:t>
            </a:r>
            <a:endParaRPr lang="en-US" sz="223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сверху вниз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Вассальная зависимость связывала нижестоящих с вышестоящими обязательствами службы и верности. Такая система укрепляла контроль военной элиты и снижала вероятность открытого политического соперничества внутри верхушки.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стабильность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военной элите уменьшало пространство для самостоятельного участия в политике. Это помогало сохранять внутреннюю стабильность, однако одновременно сдерживало социальную мобильность и расширение прав населения.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общество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 закреплял различия между группами населения и ограничивал возможность свободного выбора жизненного пути. Общество оставалось управляемым, но неравенство и закрытость системы воспроизводились из поколения в поколение.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Япония: сходства и различия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общий принцип двух восточноазиатских моделей власти и главное различие между ними.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опирались на традицию и иерархию, но в Китае ядром был имперский центр, а в Японии — сёгунат.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темы «Недемократические режимы»
</a:t>
            </a:r>
            <a:endParaRPr lang="en-US" sz="12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Реформация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авторитета католической церкви усилился из-за недовольства духовенством и практикой продажи индульгенций. Для многих верующих это стало знаком того, что церковь нуждается в переменах и утратила доверие.
</a:t>
            </a:r>
            <a:endParaRPr lang="en-US" sz="1216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более личную религиозность подталкивал людей искать прямой смысл веры, а не только следовать церковной иерархии. Это создавало почву для критики старых авторитетов и новых религиозных форм.
</a:t>
            </a:r>
            <a:endParaRPr lang="en-US" sz="1216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расширил круг тех, кто мог читать и обсуждать религиозные тексты. Вместе с книгопечатанием это ускорило распространение споров, памфлетов и новых идей по всей Европе.
</a:t>
            </a:r>
            <a:endParaRPr lang="en-US" sz="1294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критика церкви стала массовой, локальные конфликты превратились в общеевропейский перелом. Реформация оказалась не только религиозным, но и политическим событием, затронувшим власть и общество.
</a:t>
            </a:r>
            <a:endParaRPr lang="en-US" sz="1216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масштаб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и новые религиозные идеи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личной вере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начал не с абстрактной теории, а с вопроса о том, как человек получает спасение и почему церковь требует бесспорного подчинения. Его ответ усилил роль Писания и личной совести. Для многих верующих это стало призывом к внутренней ответственности.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Спор, который изменил политику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критика индульгенций и церковных злоупотреблений вышла за пределы университетской среды, спор о вере превратился в общеевропейский конфликт. Князья, города и короли увидели в новых идеях и религиозный выбор, и политический ресурс. Так вера стала делом государств.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христианской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 не уничтожил религию, а изменил её устройство. Наряду с ослаблением единства западного христианства возникли национальные церкви, новые формы обучения и иной баланс между церковной традицией и властью светских правителей. Европа вошла в эпоху конфессионального многообразия.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церковного кризиса к политическим последствиям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религиозный кризис и новые идеи Лютера запустили цепочку преобразований в Европе XVI века.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ответ католической церкви
</a:t>
            </a:r>
            <a:endParaRPr lang="en-US" sz="282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Реформации католическая церковь не только защищала прежние позиции, но и занялась внутренним обновлением. Соборы и епископы стремились яснее определить учение и устранить наиболее заметные злоупотребления.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отвечает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стал ключевым событием этого курса. Он закрепил догматы, усилил требования к подготовке духовенства и поддержал более строгую дисциплину, чтобы укрепить авторитет католицизма.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Тридентские решения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сыграли иезуиты. Их школы, миссии и активная проповедь помогали распространять католическое образование, воспитывать верующих и возвращать влияние церкви в Европе и за её пределами.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и миссии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религиозного раскола
</a:t>
            </a:r>
            <a:endParaRPr lang="en-US" sz="2647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Конфессиональный раскол сделал религию важным инструментом политики. Правители всё чаще связывали вероисповедание с лояльностью подданных и использовали церковный вопрос для укрепления собственной власти.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власть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между католиками и протестантами стали причиной войн, союзов и дипломатических переговоров. Европа надолго вошла в эпоху конфессиональной напряжённости, где политика и вера были тесно переплетены.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союзы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начали активнее вмешиваться в церковные дела, поддерживая «свою» конфессию и ограничивая влияние соперников. Так усилился контроль над обществом и выросла роль монарха как защитника веры.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государства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произошла неолитическая революция
</a:t>
            </a:r>
            <a:endParaRPr lang="en-US" sz="2856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возникли земледелие и скотоводство: люди начали сознательно выращивать растения, разводить животных и осваивать способы хранения урожая для будущего использования.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производству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 люди всё чаще замечали, что дикие растения и животные могут стать источником более надёжной пищи, чем случайная удача на охоте или сборе.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возможностей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стабильный рацион позволил закрепиться на одном месте, строить поселения и планировать хозяйство на длительный срок, что и стало основой неолитической революции.
</a:t>
            </a:r>
            <a:endParaRPr lang="en-US" sz="1285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Неолит: новые формы хозяйства и жизни
</a:t>
            </a:r>
            <a:endParaRPr lang="en-US" sz="3166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Поселение, которое не уходит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реки выросло постоянное поселение: рядом стоят дома, зернохранилище и хозяйственные постройки. Люди не кочуют вслед за добычей, а возвращаются к одному и тому же месту каждый сезон.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становится общим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жилищ работают разные люди: одни обрабатывают землю, другие следят за скотом, третьи делают орудия и сосуды. Производство становится регулярным, но зависит от климата и совместного труда.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трудный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общинном амбаре лежит запас зерна, собранный после удачного урожая. Он позволяет пережить неурожайные месяцы, но требует охраны, учёта и согласованных решений всей общины.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урожая к неравенству и институтам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отражает, как переход к земледелию и скотоводству изменил демографию, структуру общества и формы власти.
</a:t>
            </a:r>
            <a:endParaRPr lang="en-US" sz="13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неолита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постепенно превратилась в главную ценность: она определяла возможность прокормить общину и обеспечить будущее семьи. Урожай стал измеряться не только пищей, но и устойчивостью всего поселения.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ресурс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людьми стали более локальными и тесными. Общины зависели от соседей, обмена и совместной защиты, поэтому борьба за участки, воду и пастбища приобретала всё большее значение.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местных связей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поселениями расширялся: люди передавали орудия, сырьё и излишки продуктов. Но вместе с обменом росла и конкуренция, особенно там, где ресурсы были ограничены.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соперничество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«новое мышление»
</a:t>
            </a:r>
            <a:endParaRPr lang="en-US" sz="2822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системы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советская экономика столкнулась с падением эффективности, дефицитами и трудностями плановой системы. Старые механизмы управления всё хуже отвечали масштабу накопившихся проблем.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перестройкой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«Новое мышление» стало внешнеполитическим продолжением этих перемен. Оно предполагало снижение напряжённости, отказ от жёсткой конфронтации и согласование внешней политики с курсом внутренних преобразований.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реформ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потребовала не только экономических, но и политических решений. Руководству СССР было необходимо искать способы обновления власти, не разрушая государство и не усиливая международную изоляцию.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нового внешнеполитического курса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курса стояла идея, что безопасность одной страны невозможна без безопасности других. СССР стал меньше опираться на логику постоянного противостояния и больше — на общие интересы.
</a:t>
            </a:r>
            <a:endParaRPr lang="en-US" sz="1216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безопасность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мышление сделало переговоры главным инструментом внешней политики. Диалог с западными странами позволял снижать риск войны, обсуждать контроль над вооружениями и искать компромиссы.
</a:t>
            </a:r>
            <a:endParaRPr lang="en-US" sz="1242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вместо конфронтации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СССР стала ориентироваться на общечеловеческие интересы, а не только на идеологическое соперничество блоков. Это меняло язык дипломатии и делало курс более гибким.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напряжённости открыло путь к более предсказуемым международным отношениям. Советская внешняя политика начала отходить от жёсткой блоковой логики и расширять пространство для договорённостей.
</a:t>
            </a:r>
            <a:endParaRPr lang="en-US" sz="1216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противостояния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исторические переломы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переломы начинаются там, где меняются идеи, хозяйство или способы удержания власти. Затем перестраиваются институты, повседневная жизнь и международные связи, а устойчивость режима определяется и контролем, и признанием его легитимности.
</a:t>
            </a:r>
            <a:endParaRPr lang="en-US" sz="13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2026-07-26T01:57:57Z</dcterms:created>
  <dcterms:modified xsi:type="dcterms:W3CDTF">2026-07-26T01:57:57Z</dcterms:modified>
</cp:coreProperties>
</file>