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png"/><Relationship Id="rId17" Type="http://schemas.openxmlformats.org/officeDocument/2006/relationships/image" Target="../media/image-18-17.png"/><Relationship Id="rId18" Type="http://schemas.openxmlformats.org/officeDocument/2006/relationships/image" Target="../media/image-18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в геометрии: что это и зачем нужно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связывает углы и стороны треугольника и помогает находить неизвестные в задачах.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синуса в курсе геометрии 8 класса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 возникают, когда мы переходим от длин к углам в прямоугольных треугольниках. В школе синус изучают после теоремы Пифагора и перед формулами тригонометрии. Опорой служат катет, гипотенуза и острый угол.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синуса острого угла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острого угла α в прямоугольном треугольнике синус — это отношение противолежащего катета к гипотенузе. Это основная формула, которую используют при расчетах.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синуса определяется только величиной угла, а не размерами треугольника. Для острого угла синус всегда строго больше 0 и меньше 1.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так: sin α = противолежащий катет / гипотенуза. Здесь важно не перепутать стороны: именно от них зависит результат.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прямоугольного треугольника и синус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угле 30° и гипотенузе 10 см противолежащий катет 5 см: sin 30° = 5/10 = 1/2. Так синус показывает, какая часть гипотенузы «принадлежит» выбранному углу.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гипотенуза — сторона напротив прямого угла, она самая длинная. Противолежащий катет лежит напротив выбранного угла α, а прилежащий — рядом с ним.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68287"/>
            <a:ext cx="5253300" cy="1784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синуса для основных углов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ключевые значения синуса: они часто нужны в школьных задачах без лишних вычислений.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угла от 0° до 90° синус возрастает от 0 до 1, поэтому по таблице удобно быстро оценивать ответы.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программа по геометрии 8 класса; школьные табличные значения синуса.
</a:t>
            </a:r>
            <a:endParaRPr lang="en-US" sz="6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острых углов sin α растёт вместе с углом: меняется отношение противолежащего катета к гипотенузе. Это помогает выбрать больший угол в задаче.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синуса в прямоугольном треугольнике, опора на определение sin α = противолежащий/гипотенуза.
</a:t>
            </a:r>
            <a:endParaRPr lang="en-US" sz="628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→ 1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угла синус увеличивается от нуля до единицы.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синуса в задаче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решении задач с прямоугольными треугольниками.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sin α для углов от 0° до 90°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показывают не «настроение», а конкретные значения: синус растёт шагами на выбранных углах, и между ними продолжает увеличиваться.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 плавный рост без спадов: чем больше угол, тем больше доля гипотенузы, соответствующая противолежащему катету.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синуса для 0°, 30°, 45°, 60°, 90° (школьная геометрия).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часто используют вместе с теоремой Пифагора: сначала находят недостающую сторону, а затем переходят к отношению катетов и гипотенузы.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два катета, можно найти гипотенузу, а после этого вычислить sin угла по определению. Так задача сводится к одному аккуратному делению.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гипотенуза и угол α, то противолежащий катет находят так: катет = гипотенуза × sin α. Поэтому синус удобен для поиска сторон.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 теорема Пифагора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в геометрических задачах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дерева по тени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солнечный день: вы измеряете длину тени и угол, под которым падает луч света. Синус помогает связать угол с высотой, получая результат через отношение сторон прямоугольного треугольника.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лестницы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лестница стоит под углом, высота подъёма и угол наклона образуют прямоугольный треугольник. Через синус можно найти длину лестницы или высоту, не измеряя всё «на глаз».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треугольной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треугольной части крыши известны основание и угол наклона ската. Используя синус, можно определить высоту треугольника, а затем использовать её дальше в геометрических расчётах.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 косинус: сравнение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 косинус связывают угол с длинами сторон прямоугольного треугольника, а на единичной окружности превращаются в координаты точки. Их удобно использовать в задачах на стороны и углы.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и косинус взаимодополняют друг друга: если известны стороны относительно угла, можно выбрать нужное отношение; на окружности это соответствует координатам y и x одной и той же точки.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учебного курса геометрии 8 класса (связь углов, прямоугольного треугольника и единичной окружности)
</a:t>
            </a:r>
            <a:endParaRPr lang="en-US" sz="5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751" y="2362487"/>
            <a:ext cx="1503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138" y="2380727"/>
            <a:ext cx="204900" cy="1639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23426" y="2362487"/>
            <a:ext cx="1503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на координатной плоскости и окружности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Координата y на единичной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единичной окружности синус угла α равен координате y точки, соответствующей этому углу. Поэтому синус можно читать не только в треугольнике, но и как вертикальное “положение” точки.
</a:t>
            </a:r>
            <a:endParaRPr lang="en-US" sz="823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треугольника к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 же отношения сторон прямоугольного треугольника приводят к координатам точки на окружности. Так, одна и та же идея “отношение к гипотенузе” получает геометрический смысл в плоскости.
</a:t>
            </a:r>
            <a:endParaRPr lang="en-US" sz="823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sin α в верхней половине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находится выше оси абсцисс, то её координата y положительна. Значит, для углов из верхней половины окружности sin α &gt; 0, даже если длины треугольника неизвестны.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sin α в нижней половине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точка опускается ниже оси, координата y становится отрицательной. Тогда sin α &lt; 0 для углов из нижней части окружности. Это сразу объясняет смену знака функции.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синусоиды для ключевых углов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синус сначала растёт к 1, затем возвращается к 0, дальше опускается до −1 и вновь достигает 0 при 360°. Это задаёт “каркас” волны.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точки показывают симметрию: для 180° значение снова 0, а минимум и максимум занимают противоположные положения. Это помогает быстро проверять ответы в задачах.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тригонометрии: значения sin(α) для углов 0°, 90°, 180°, 270°, 360°
</a:t>
            </a:r>
            <a:endParaRPr lang="en-US" sz="5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Периодичность синуса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Старт: 0° (или 0)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угле 0° синус равен 0. Точка на окружности в исходном положении даёт стартовую “опору” для дальнейших повторений значений.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оборот: 360° (или 2π)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поворота на 360° точка возвращается в исходную точку. Поэтому значение синуса снова становится тем же самым, что в начале.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каждые 360°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Следующее значение возникает через такой же полный оборот. В результате одинаковые участки синусоиды повторяются, и один и тот же уровень функции соответствует разным углам.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синусом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проверки рисунка до финального ответа: как не запутаться в сторонах и углах.
</a:t>
            </a:r>
            <a:endParaRPr lang="en-US" sz="11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синус выглядит на графике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“волна” показывает, что синус описывает повторяющееся изменение величины, а не фиксированную сторону треугольника. Нули, максимум и минимум помогают быстро ориентироваться на графике.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синуса — плавная волнообразная линия: при 0 он равен 0, затем возрастает до 1, дальше уходит обратно к 0, опускается до −1 и снова возвращается к 0.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синуса на промежутке 0°–360°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отмеченными точками линия идёт гладко: без резких “изломов”. Это отражает непрерывное изменение синуса при плавном повороте угла.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получили число больше 1 или меньше −1, значит, где-то ошибка в выборе катета, угла или формулы. График служит быстрым ориентиром для проверки результата.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 значениям sin(α) для 0°, 90°, 180°, 270°, 360° (школьный курс тригонометрии)
</a:t>
            </a:r>
            <a:endParaRPr lang="en-US" sz="5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47" y="1867672"/>
            <a:ext cx="346800" cy="27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559" y="3167071"/>
            <a:ext cx="346800" cy="308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83609" y="1836742"/>
            <a:ext cx="339300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183609" y="3151554"/>
            <a:ext cx="339300" cy="3393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31922" y="1836742"/>
            <a:ext cx="339300" cy="3393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синус используется в науке и технике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727678" y="1878575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колебаний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применяют для описания колебаний: например, колебаний пружины или маятника при определённых условиях. Удобство синуса в том, что он передаёт плавное, повторяющееся изменение величин.
</a:t>
            </a:r>
            <a:endParaRPr lang="en-US" sz="928" dirty="0"/>
          </a:p>
        </p:txBody>
      </p:sp>
      <p:sp>
        <p:nvSpPr>
          <p:cNvPr id="23" name="Text 3"/>
          <p:cNvSpPr txBox="1"/>
          <p:nvPr/>
        </p:nvSpPr>
        <p:spPr>
          <a:xfrm>
            <a:off x="727705" y="3193398"/>
            <a:ext cx="21489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компьютерной графике синус помогает получать плавные движения и анимации: например, покачивание объектов и колебательные траектории. Волнообразность синуса делает поведение естественным и контролируемым.
</a:t>
            </a:r>
            <a:endParaRPr lang="en-US" sz="923" dirty="0"/>
          </a:p>
        </p:txBody>
      </p:sp>
      <p:sp>
        <p:nvSpPr>
          <p:cNvPr id="24" name="Text 4"/>
          <p:cNvSpPr txBox="1"/>
          <p:nvPr/>
        </p:nvSpPr>
        <p:spPr>
          <a:xfrm>
            <a:off x="3675990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наклон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строительстве синус помогает вычислять высоту, расстояния и углы наклона при расчёте лестниц, скатов и элементов конструкций. Идея та же: связать угол с отношением сторон треугольника.
</a:t>
            </a:r>
            <a:endParaRPr lang="en-US" sz="928" dirty="0"/>
          </a:p>
        </p:txBody>
      </p:sp>
      <p:sp>
        <p:nvSpPr>
          <p:cNvPr id="25" name="Text 5"/>
          <p:cNvSpPr txBox="1"/>
          <p:nvPr/>
        </p:nvSpPr>
        <p:spPr>
          <a:xfrm>
            <a:off x="3675990" y="3193403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звуковые волны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волны часто описывают синусоидальными колебаниями. Так проще понимать высоту тона и гармоники: одна и та же волновая идея работает и в математике, и в акустике.
</a:t>
            </a:r>
            <a:endParaRPr lang="en-US" sz="1000" dirty="0"/>
          </a:p>
        </p:txBody>
      </p:sp>
      <p:sp>
        <p:nvSpPr>
          <p:cNvPr id="26" name="Text 6"/>
          <p:cNvSpPr txBox="1"/>
          <p:nvPr/>
        </p:nvSpPr>
        <p:spPr>
          <a:xfrm>
            <a:off x="6624303" y="1878597"/>
            <a:ext cx="2149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курсами и поворотами синус используют как способ “распаковать” направление на координатные составляющие. Тогда движение по траектории удобнее считать через проекции на оси.
</a:t>
            </a:r>
            <a:endParaRPr lang="en-US" sz="9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68287"/>
            <a:ext cx="5253300" cy="1784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синуса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свойства значений синуса, важные для быстрых проверок и уверенного решения задач. Особое внимание — границам и ключевым углам, которые встречаются в школьных заданиях.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работают как “контрольная шкала”: по углу можно сразу предсказать знак и ориентироваться по возможным значениям, уменьшая вероятность ошибок в вычислениях.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геометрии и тригонометрии (основные свойства sin α)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— базовая связь углов и расстояний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связывает угол и стороны прямоугольного треугольника через отношение противолежащего катета к гипотенузе. В 8 классе это ключ к задачам и к пониманию графика и единичной окружности, подготавливая к дальнейшей тригонометрии.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2026-05-13T08:58:57Z</dcterms:created>
  <dcterms:modified xsi:type="dcterms:W3CDTF">2026-05-13T08:58:57Z</dcterms:modified>
</cp:coreProperties>
</file>