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снегу — зимний рассказ о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хранит следы жизни леса и удивляет внимательного читателя.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Соколов-Микитов писал о лесах, животных и временах года так, что самые тихие детали становились заметными и живыми для читателя.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видеть красоту природы
</a:t>
            </a:r>
            <a:endParaRPr lang="en-US" sz="2678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рассказе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кажется тихим и просторным: снег укрывает землю, пни и корни деревьев, а вокруг стоит ясная зимняя тишина.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делает воздух свежим и прозрачным, поэтому каждый звук слышен особенно чётко, а белая поверхность кажется ещё светлее и чище.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фоне хорошо заметны следы зверей и птиц, а также тонкие рисунки на снегу, будто лес сам оставил свои записи.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узоры на снегу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Следы, которые рисует лес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снежной поляне остаются отпечатки лапок, маленькие птичьи следы и тонкие дорожки от движения зверей. Белая поверхность напоминает лист бумаги, на котором природа сама выводит свои узоры.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ветра и мороза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животные оставляют следы на снегу. Ветер сдвигает его, мороз делает поверхность гладкой или волнистой, и появляются мягкие линии, завитки и полосы. Так зима создаёт свои тихие рисунки.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81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906" y="4206233"/>
            <a:ext cx="521700" cy="463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как подсказки о жизни леса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следам видно направление движения и темп зверя: он шёл медленно, спешил, прыгал или петлял. Снег словно подсказывает, кто здесь недавно проходил.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 как двигались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отпечатки обычно маленькие и частые. Иногда рядом заметны тонкие полоски, которые оставили крылья или хвост, когда птица садилась на снег.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следы птиц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дорожка на снегу хранит сведения о лесной жизни. Внимательный наблюдатель читает её, как короткий рассказ, и узнаёт, что происходило вокруг.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Записная книжка природы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месте снег гладкий, в другом — с ямками и полосами. Из-за ветра, холода и солнца зимняя поверхность никогда не выглядит одинаковой.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снег всё время разный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метели снег бывает рыхлым, неровным и мягким, как взбитая подушка. На такой поверхности следы видны особенно чётко и быстро привлекают внимание.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мороз снег начинает блестеть, словно сахар или серебро. Солнечный свет делает его ярче, и даже небольшие бугорки становятся заметными.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зайца на свежем снегу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Заячий след легко узнать по длинным прыжкам и парным отпечаткам задних лап. Он выглядит торопливым, потому что заяц редко идёт спокойно и ровно.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белом снегу такая тропинка тянется узкой цепочкой. По ней видно, что зверёк пробегал через открытое место и быстро скрывался дальше.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следы на снегу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оставляют маленькие, частые отпечатки, будто осторожно перебегают по снегу на тонких лапках.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видны лёгкие полоски от хвоста или крыльев, когда птица присаживалась или взлетала.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лесных птиц следы особенно мелкие, поэтому они выглядят как аккуратные точки и чёрточки на белом фоне.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отметинам можно понять, где птица искала корм и где она ненадолго останавливалась.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отпечаток — это маленькая подсказка. Вместе они складываются в живую картину зимнего дня и его тайных дел.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следы о лесной жизни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не замирает: следы показывают, что здесь кто-то кормился, кто-то прятался, а кто-то просто переходил с места на место.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снежной дорожке можно заметить незаметных жителей леса, которых трудно увидеть глазами, но легко узнать по их движениям.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читаются следы на снегу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наблюдения за снежной поверхностью и следами животных и птиц.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писателя: коротко, точно, красиво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сначала замечает самое важное: снег, тишину, морозный воздух и следы на земле. Картина природы строится из точных, понятных деталей.
</a:t>
            </a:r>
            <a:endParaRPr lang="en-US" sz="1344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фраза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выбирает короткие предложения. Они читаются легко и помогают сразу увидеть зимний лес, будто он открыт перед глазами.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впечатление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яркое чувство: простые слова создают живой образ, в котором каждая мелочь выглядит нужной и заметной.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 делают картину живой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на ветке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тонкой веточке лежит лёгкая снежинка, и она кажется почти невесомой. Рядом поблёскивает ледяная крошка, а под ней виден мягкий слой снега. Такая деталь делает зимний лес особенно тихим и хрупким.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белой тропке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узкой тропке тянется цепочка маленьких следов, будто кто-то спешил по делу. Снег вокруг ровный, но отпечатки сразу оживляют картину. В них чувствуется движение, а значит, лес вовсе не пустует.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75" y="1587500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700" y="1587500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700" y="16070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человек в зимнем лесу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зимнем лесу звуки становятся мягче и спокойнее. Человек невольно прислушивается к каждому шороху, а сама тишина помогает заметить красоту вокруг.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и неподвижные деревья создают ощущение покоя. В такой обстановке хочется не спешить, а просто смотреть и думать о добром.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след или блеск льдинки вызывают интерес. Лес словно подсказывает: если смотреть внимательнее, можно увидеть настоящее чудо.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красоту в самых обычных вещах. Даже снег, который сначала кажется просто белым фоном, может стать интересной и выразительной картиной, если смотреть внимательно.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понять, как по следам можно узнавать о жизни животных и птиц. Такой взгляд развивает наблюдательность, а ещё учит читать природу, как открытую книгу.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воспитывает бережное отношение к лесу. Когда человек видит в нём не пустоту, а живой мир, ему хочется быть тише, внимательнее и добрее.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сказка в обычном лесу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снежной поляне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поляне лежит мягкий снег, а деревья стоят в серебристом наряде. Утренний свет делает лес светлым и чуть волшебным. Кажется, что сейчас из-за ствола выглянет осторожный зверёк и оставит новую тропинку на белой земле.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 среди тихих деревьев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лесом поднимается бледный рассвет, и снег начинает тихо светиться. Ветки словно припорошены сахарной пудрой, а тропинки уходят в глубину между деревьями. Такая картина вызывает ощущение сказки, но сказки совсем настоящей.
</a:t>
            </a:r>
            <a:endParaRPr lang="en-US" sz="13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знакомых детям образов: снег, лес, птицы и звери. Поэтому читать его легко, а представлять зимнюю картину — интересно и совсем не страшно.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близок второклассникам
</a:t>
            </a:r>
            <a:endParaRPr lang="en-US" sz="3097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тексте простые, но точные. Они помогают быстро понять, что происходит, и не отвлекают от главного — от наблюдения за природой.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короткий и ясный, а значит, не утомляет. Каждый эпизод похож на маленькое открытие, которое хочется рассмотреть ещё раз.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необычное в привычном. Для детей это особенно важно: смотреть внимательнее, задавать вопросы и находить ответы прямо в окружающем мире.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снег превращается в интересную историю
</a:t>
            </a:r>
            <a:endParaRPr lang="en-US" sz="288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внимательное наблюдение помогает увидеть в зимнем пейзаже следы жизни.
</a:t>
            </a:r>
            <a:endParaRPr lang="en-US" sz="14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объединяет весь рассказ: природу нужно уметь внимательно читать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простой вывод связывает все зимние картины: снег хранит следы жизни, а внимательный человек видит в них смысл и красоту.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С. Соколова-Микитова «Узоры на снегу»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рассказу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заснеженный лес утром: мягкий свет, белую поляну, заячьи следы и птицу на ветке. Такая сцена сразу передаёт тишину и лёгкое движение.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если на иллюстрации будут заметны тонкие узоры на снегу и немного блеска на ветках. Тогда лес получится не просто красивым, а живым и загадочным.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«Узоры на снегу»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запоминается тем, что показывает обычную зиму как маленькое открытие. Он учит видеть следы жизни в снегу, любоваться природой и замечать чудо в простых вещах.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2026-05-24T00:42:56Z</dcterms:created>
  <dcterms:modified xsi:type="dcterms:W3CDTF">2026-05-24T00:42:56Z</dcterms:modified>
</cp:coreProperties>
</file>