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ответственность: почему она необходима для правопорядка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ответственности право не защищает, а лишь декларирует нормы.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ответственность возникает только при нарушении нормы права и подтвержденном правонарушении. В отличие от моральной, она опирается на закон, процедуру и меры государственного принуждения.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правонарушение и принуждение государства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ответственность означает обязанность лица претерпеть предусмотренные законом неблагоприятные последствия за совершенное правонарушение, включая наказание, штраф, возмещение ущерба или ограничение прав.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возможна лишь при наличии противоправности, вины и официального решения компетентного органа. Именно поэтому ответственность всегда имеет правовой, а не произвольный характер.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 формы ответственности закрепляются в Конституции РФ, кодексах и иных нормативных актах. Это обеспечивает единые правила для всех участников правовых отношений.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юридической ответственности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юридической ответственности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ответственности применяются только на основании нормы права и в пределах, прямо установленных законом. Самовольное наказание недопустимо.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Ретроспективность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всегда связана с уже совершенным деянием. Правовая оценка дается не намерению, а факту нарушения и его последствиям.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принимают уполномоченные органы: суд, полиция, комиссии, инспекции и другие структуры, наделенные соответствующей компетенцией.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мер требует установленного порядка: проверки обстоятельств, доказательств, вины и законности решения, после чего оно подлежит исполнению.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97761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юридической ответственности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за какие нарушения наступает ответственность и какие меры применяются в каждом случае.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деяние для общества, тем строже санкции и сложнее порядок их применения.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РФ, КоАП РФ, ГК РФ, ТК РФ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чаще всего встречаются нарушения, связанные с учебой, поведением и бытовыми ситуациями, а не с тяжкими преступлениями.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риски для школьников и семей в основном лежат в административной и дисциплинарной сферах.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жизненных ситуаций; качественная оценка, без статистической выборки
</a:t>
            </a:r>
            <a:endParaRPr lang="en-US" sz="71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распространенности видов правонарушений в повседневной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правонарушения — это охраняемые законом общественные отношения: собственность, порядок, здоровье, честь, достоинство и другие ценности, на которые посягает противоправное деяние.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правонарушения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Объективная сторона описывает внешнюю сторону поступка: действие или бездействие, вредные последствия и причинную связь между ними. Без этого невозможно точно установить событие нарушения.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Субъектом выступает вменяемое лицо, достигшее установленного законом возраста. Для правовой оценки важно, способен ли человек осознавать значение своих действий и руководить ими.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Субъективная сторона отражает внутреннее отношение к содеянному. Она выражается вине, а также может включать мотив и цель, которые помогают понять характер нарушения.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юридическая ответственность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правовой оценки от нарушения до санкции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Уголовная ответственность: наиболее строгие меры государства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преступлением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Уголовная ответственность наступает за деяния, признанные преступлениями Уголовным кодексом РФ. Это наиболее опасные нарушения, затрагивающие личность, собственность, общественную безопасность или интересы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применяются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может назначить штраф, обязательные или исправительные работы, ограничение свободы, принудительные работы и лишение свободы. Для несовершеннолетних действуют специальные возрастные правила и более гибкие подходы.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ответственность в повседневной жизни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и бытовые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меры часто связаны с нарушением ПДД, тишины, санитарных норм, правил торговли и общественного порядка. Такие проступки затрагивают повседневную жизнь людей.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преступление, но нарушение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ответственности применяется, когда деяние не достигает уровня преступления, однако уже нарушает установленный порядок и требует официальной реакции государства.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санкции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предупреждение, административный штраф, конфискация предмета правонарушения, лишение специального права и административный арест в предусмотренных законом случаях.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жизненные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взрослые сталкиваются с административной ответственностью особенно часто в транспорте, на улице, в магазинах и в интернете, где легко нарушить правила по неосторожности.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применяется, когда нарушены имущественные или личные неимущественные права: не исполнен договор, испорчена вещь, сорваны сроки услуги либо распространены сведения, затрагивающие честь и достоинство.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этой ответственности — восстановить нарушенное положение потерпевшего. Поэтому закон предусматривает возмещение убытков, неустойку, компенсацию морального вреда, возврат вещи и устранение недостатков.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такие споры возникают при покупках, аренде, заказе услуг и онлайн-отношениях, где важно сохранять чеки, переписку, договоры и иные доказательства.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Гражданско-правовая ответственность и возмещение вреда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двух видов ответственности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Дисциплинарная ответственность возникает при опоздании, невыполнении поручения, нарушении правил поведения или внутреннего распорядка. Она поддерживает порядок в учебе, труде и службе.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взыскания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санкции — замечание, выговор, строгий выговор в отдельных организациях и увольнение. Их выбирают с учетом тяжести проступка и обстоятельств его совершения.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Возмещение ущерба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ответственность связана с реальным имущественным вредом. Лицо возмещает ущерб деньгами, если его вина и размер потерь подтверждены в установленном порядке.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эти виды ответственности особенно заметны при порче имущества, нарушении правил поведения и невыполнении обязанностей. Они учат уважать труд других и общие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одна мера нередко решает сразу несколько задач: прекращает нарушение, восстанавливает право потерпевшего и показывает неизбежность правовых последствий.
</a:t>
            </a:r>
            <a:endParaRPr lang="en-US" sz="1193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подчеркивает, что ответственность работает не только как наказание, но и как механизм профилактики и восстановления.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российского права и учебной правовой теории; дата не требуется.
</a:t>
            </a:r>
            <a:endParaRPr lang="en-US" sz="74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юридической ответственности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Необходимая оборона и крайняя необходимость показывают, что закон допускает защиту от реальной опасности, если действия были направлены на предотвращение большего вреда и не выходили за разумные пределы.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вины, невменяемость и малозначительность деяния исключают юридическую ответственность, потому что не всякое внешне вредное поведение является правонарушением в полном юридическом смысле.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давности также имеет значение: по истечении установленного периода государство утрачивает право привлекать лицо к ответственности, даже если событие когда-то имело место.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Обстоятельства, исключающие наступление ответственности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2662"/>
            <a:ext cx="3832800" cy="2113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РФ, КоАП РФ, ГК РФ, Трудовой кодекс РФ; актуальные редакции.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вид ответственности определяется характером нарушения, а санкции различаются по строгости, цели и процедуре применения.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деяние для общества, тем строже санкция и тем сложнее процедура ее применения.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санкций по видам юридической ответственности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шутка в чате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переслал оскорбительное сообщение и не ожидал последствий. Но переписка сохранилась, а конфликт стал предметом разбирательства в школе и у родителей, потому что интернет не отменяет правовых норм и личной ответственности за слова.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Поврежденная школьная вещь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ученик случайно сломал чужой наушник и попытался скрыть случившееся. Позже пришлось объяснять обстоятельства, обсуждать возмещение вреда и учиться признавать ошибку, а не уходить от нее.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компанией и законом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старшеклассников решила устроить шумную выходку во дворе, но один из них отказался участвовать и ушел. Этот поступок показывает, что зрелость выражается не в риске, а в умении остановиться вовремя.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несовершеннолетних: три жизненные ситуации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границы в праве связаны с постепенным признанием способности человека понимать значение своих поступков и контролировать поведение.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ответственности повышается по мере взросления: сначала отдельные тяжкие деяния, затем общий уголовный режим и, наконец, полная гражданская самостоятельность.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РФ и Гражданский кодекс РФ; действующие возрастные пороги по состоянию на 2025 год.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наступления юридической ответственности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вне ее правовые риски начинаются с мелочей: грубого сообщения, порчи вещи, безобидной на вид, но незаконной публикации чужого фото или текста без разрешения.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особенно важны осторожность и проверка фактов. Ложные обвинения, кибербуллинг и распространение личных данных могут повлечь не только конфликт, но и правовые последствия.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транспорте чаще всего встречаются административные нарушения: шум, мелкое хулиганство, несоблюдение правил поведения и требований безопасности.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грамотность помогает отличать спор, ошибку и правонарушение, а значит — действовать осознанно, уважать границы других людей и не создавать проблем себе и окружающим.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школьника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защищаются права при споре или нарушении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общую логику рассмотрения спора: от фиксации нарушения до восстановления права через законную процедуру.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ответственность делает свободу осмысленной: она защищает права, восстанавливает справедливость и учит соотносить поступок с его последствиями. Для старшеклассника это важный шаг к гражданской зрелости.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Ответственность, которая формирует зрелость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2026-05-25T14:04:07Z</dcterms:created>
  <dcterms:modified xsi:type="dcterms:W3CDTF">2026-05-25T14:04:07Z</dcterms:modified>
</cp:coreProperties>
</file>