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движение Солнца: ключевые темы и значение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движение Солнца, эклиптику и их влияние на жизнь и культуру.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астрономического движения Солнца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перемещение Солнца обусловлено обращением Земли вокруг него по наклонённой эллиптической орбите. Это влияет на смену сезонов, время суток и положение Солнца на небесной сфере.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характеристики движения Земли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Земли вокруг Солнца составляет примерно 365,25 суток, что формирует длительность солнечного года и требует календарных корректировок.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имеет эллиптическую форму с средней дистанцией около 149,6 млн километров, что определяет изменяющееся расстояние до Солнца в течение года.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орбитальная скорость Земли равна около 29,8 километров в секунду, обеспечивая устойчивое годичное движение Солнца по небесной сфере.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Эклиптика: определение и визуализация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 — это воображаемая линия на небесной сфере, отображающая годичный путь Солнца, наклонённая к небесному экватору на 23°26'.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наклон связан с углом наклона земной оси к плоскости орбиты и выражается в точках пересечения эклиптики с экватором, известных как равноденствия.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наклона эклиптики к экватору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 Земли наклонена на 23,5° к перпендикуляру плоскости орбиты, вызвав смещение эклиптики относительно небесного экватора. Этот наклон объясняет сезонные изменения климата и длительности дня.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эклиптики и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наклона оси, эклиптика и небесный экватор пересекаются в двух точках — равноденствиях. Эти точки имеют ключевое значение для астрономии и календарных систем.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пересечения: равноденствия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и осеннее равноденствия происходят 21 марта и 23 сентября, когда Солнце пересекает небесный экватор и начинает новое астрономическое время года.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дни длительность светлого и тёмного времени суток практически равна по всему земному шару, создавая баланс между ними.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равноденствий особенно важно для ориентации в природе и времени проведения традиционных культурных и сельскохозяйственных мероприятий.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максимальной высоты Солнца на широте Москвы
</a:t>
            </a:r>
            <a:endParaRPr lang="en-US" sz="2194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высота Солнца достигается в июне, минимальная — в декабре, отражая наклон земной оси.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 определяет силу солнечного излучения и сезонные климатические особенности региона.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об орбите Земли,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Зодиакальный пояс как отражение движения Солнца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зодиака на небесной сфере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Зодиакальный пояс — это область на небесной сфере вдоль эклиптики, где расположены 12 традиционных созвездий, образующих астрономическую основу древних календарей и навигации.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12 зодиакальных созвездий несёт уникальные астрономические и культурные особенности, отражающие историческое восприятие движения Солнца и времён года.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созвездий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зодиака равномерно следуют одно за другим по пути Солнца, формируя непрерывную цепочку, иллюстрирующую смену видимых небесных объектов в течение года.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месяцев зодиакальным созвездиям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связи календарных месяцев с соответствующими зодиакальными созвездиями и датами переходов, основываясь на астрономических наблюдениях.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даты перехода Солнца по зодиаку не всегда совпадают с астрологическими календарями.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движение Солнца на фоне звёзд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ежегодно проходит по пути эклиптики, перемещаясь через последовательные зодиакальные созвездия, завершая полный оборот за год.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изменение положения Солнца относительно звёзд обусловлено орбитальным движением Земли вокруг него, позволяя наблюдать смену звёздных фонов в ночном небе.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движение отражает реальный процесс смены сезона и помогает в ориентировании по времени и календарю естественных циклов.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порядка и длительности пребывания Солнца в каждом созвездии поддерживает астрономические и культурные традиции, связанные с наблюдением за небом.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положения Солнца на эклиптике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определения видимого положения Солнца и связанных параметров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сезонов: солнцестояния и равноденствия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связаны с прохождением Солнца через ключевые точки эклиптики. Весеннее равноденствие 21 марта знаменует начало астрономической весны.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солнцестояние 22 июня — день с максимальной длительностью света. Осеннее равноденствие 23 сентября и зимнее солнцестояние 21 декабря завершают годовой цикл смены сезонов.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дней равноденствий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моменты начинается астрономическая весна или осень, что является ориентиром для природных процессов и сельскохозяйственного цикла.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восходит строго на востоке и заходит строго на западе, что отражает геометрическую особенность пересечения эклиптики и небесного экватора.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весеннего и осеннего равноденствия Солнце находится точно над экватором, благодаря чему день и ночь по всей Земле почти равны.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Солнцестояния: крайние точки движения Солнца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солнцестояние — максимальная высота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Солнце достигает наибольшей высоты над горизонтом, обеспечивая самый длинный день. Эта дата связана с началом астрономического лета и максимальной инсоляцией.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солнцестояние — минимальная высота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декабря Солнце поднимается минимально высоко, что приводит к самой длинной ночи и началу астрономической зимы. Это время символизирует минимальный уровень солнечной энергии.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длины дня по месяцам (Москва)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дня начинается весной и достигает пика в июне, после чего начинается постепенное снижение к зиме.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четкую зависимость длины дня от положения Солнца на эклиптике, отражая смену сезонов.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Центральной обсерватории,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 и формирование календарей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солнечных календарей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Годичное движение Солнца по эклиптике легло в основу построения солнечных календарей: сутки, месяцы и сезоны согласованы с положением Солнца.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Корректировки и современное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 вводит поправки для устранения накопления ошибок, связанных с дробной частью года, поддерживая точность календарного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ритуалы, связанные с эклиптикой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отмечает приближение весны, связанный с переходом Солнца через точку весеннего равноденствия, символизируя обновление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праздник солнца, приуроченный к летнему солнцестоянию, сопровождающийся обрядами огня и воды для привлечения плодородия.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праздник, дата которого вычисляется по лунно-солнечному календарю, зависит от положения Солнца и Марса на эклиптике.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культовые события, связанные с крайними точками движения Солнца, символизируют циклы природы и времени в культуре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астрономических наблюдений и эклиптика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планет и эклиптика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планет Солнечной системы движутся близко к эклиптике, что облегчает их наблюдение и прогнозирование позиций в течение года.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и узлы Луны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происходят, когда Солнце и Луна оказываются вблизи узлов лунной орбиты на эклиптике, что определяет возможность появления солнечных и лунных затмений.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сезонных звёздных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 служит ориентирами для поиска комет и других небесных тел, позволяя астрономам планировать наблюдения и изучение космоса.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понятия эклиптики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 служит опорой для составления звездных атласов и навигационных карт, помогая определить точные координаты небесных тел.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космических миссий рассчитывают положения планет и траектории с учётом эклиптики для эффективного использования гравитационных манёвров.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затмений и транзитов основано на анализе движения объектов вдоль эклиптики, что активно используется в астрофотографии и астрономических эфемеридах.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эклиптики и годичного движения Солнца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движения Солнца по эклиптике позволяет объяснить смену сезонов, создать точные календари и сохранить многие культурные традиции, формируя фундамент астрономических знаний и научного мировоззрения.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2026-05-07T22:53:49Z</dcterms:created>
  <dcterms:modified xsi:type="dcterms:W3CDTF">2026-05-07T22:53:49Z</dcterms:modified>
</cp:coreProperties>
</file>