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6925" y="570000"/>
            <a:ext cx="4475400" cy="40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легких и газообмен: ключевые аспекты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Легкие — главный орган дыхания, обеспечивающий кислород и удаление углекислого газа.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4700700" y="4631775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легких началось с древних врачей, таких как Гиппократ и Гален. С развитием микроскопии в XIX веке ученые впервые увидели структуру альвеол. В XX веке раскрыли механизмы газообмена в тканях организма.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познания дыхательной системы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Правое легкое состоит из трёх долей, левое — из двух, создавая асимметричную структуру, адаптированную под расположение сердца.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отделы легких человека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Внутреннюю структуру образуют бронхи и бронхиолы, которые делятся на множество ветвей для доставки воздуха к альвеолам — основным зонам газообмена.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Легкие покрыты плеврой — тонкой оболочкой, уменьшающей трение при дыхании и обеспечивающей защиту от механических повреждений.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воздуха в организме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поступает через нос или рот, затем проходит через гортань, трахею и бронхи до самых мелких бронхиол, завершая путь в альвеолах, где происходит газообмен.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механизмы дыхательных путей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поверхность дыхательных путей покрыта слизью и мерцательным эпителием, который задерживает пыль и микроорганизмы, предотвращая попадание вредных веществ в легкие.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о дыхательной системе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Увлажнение и согревание воздуха в верхних отделах дыхательных путей обеспечивают оптимальные условия для газообмена и защиту тонких тканей легких.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дыхательных путей и их функции
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Альвеолы — крошечные пузырьки диаметром около 0,1-0,2 мм, суммарная поверхность которых у взрослого достигает около 100 квадратных метров, обеспечивая большую площадь для обмена газами.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Альвеолы: микроскопическая структура и функции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Стенки альвеол состоят из одного слоя плоских клеток, тесно контактирующих с капиллярами, что минимизирует расстояние для диффузии кислорода и углекислого газа.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2303074"/>
            <a:ext cx="4037700" cy="12885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нос, гортань и легкие выполняют разные, но взаимодополняющие функции в дыхании.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орган дыхательной системы специализирован для выполнения уникальной функции, обеспечивая эффективное дыхание.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главных органов дыхательной системы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97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 поставляет кислород, необходимый для выработки энергии в клетках посредством митохондрий.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дыхательной системы для организма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394950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Газообмен поддерживает гомеостаз — стабильность внутренней среды организма, включая кислотно-щелочной баланс крови.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382395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жизненно важен для деятельности мозга, мышц и всех органов, его недостаток нарушает функции организма.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278048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своевременного удаления углекислого газа происходит токсическое отравление, что может привести к нарушению работы органов и систем.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705950" y="1512988"/>
            <a:ext cx="3056700" cy="18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7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2000-2500 мл
</a:t>
            </a:r>
            <a:pPr algn="ctr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объем воздуха, который могут вместить легкие детей 11-13 лет, увеличивающийся с возрастом
</a:t>
            </a:r>
            <a:endParaRPr lang="en-US" sz="3797" dirty="0"/>
          </a:p>
        </p:txBody>
      </p:sp>
      <p:sp>
        <p:nvSpPr>
          <p:cNvPr id="5" name="Text 2"/>
          <p:cNvSpPr txBox="1"/>
          <p:nvPr/>
        </p:nvSpPr>
        <p:spPr>
          <a:xfrm>
            <a:off x="6212575" y="557625"/>
            <a:ext cx="2615700" cy="410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Объем легких растёт благодаря развитию альвеол и дыхательной мускулатуры, что важно для увеличения кислородной емкости организма в подростковом возрасте.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исследования детского возраста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946" y="1190625"/>
            <a:ext cx="3003807" cy="319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1875" y="1190625"/>
            <a:ext cx="5238600" cy="14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Венозная кровь из правого желудочка сердечной мышцы поступает в легкие через легочные артерии для насыщения кислородом.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Кровоснабжение легких: малый круг кровообращения
</a:t>
            </a:r>
            <a:endParaRPr lang="en-US" sz="2702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554925" y="2959550"/>
            <a:ext cx="5238600" cy="14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Обогащенная кислородом кровь возвращается в левое предсердие по легочным венам, обеспечивая доставку кислорода к тканям всего организма.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Вдыхаемый воздух содержит значительно больше кислорода и меньше углекислого газа, чем выдыхаемый, что отражает процессы обмена в легких.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дыхании кислород активно поглощается кровью, а углекислый газ выводится из организма, обеспечивая газообмен.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физиологических исследований дыхания, 2023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кислорода и углекислого газа в дыхании
</a:t>
            </a:r>
            <a:endParaRPr lang="en-US" sz="2729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820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Вдох начинается с активного сокращения диафрагмы и межреберных мышц, за счёт чего объём грудной клетки увеличивается, создавая отрицательное давление внутри лёгких.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вентиляции легких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310825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расширения лёгких воздух поступает внутрь, обеспечивая насыщение альвеол кислородом для дальнейшего газообмена.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630345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Выдох происходит при расслаблении дыхательных мышц, уменьшении объёма грудной клетки и повышении внутрилёгочного давления, что способствует выходу воздуха наружу.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движения воздуха в организме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каждом этапе воздух проходит очистку, увлажнение и подготовку к газообмену в альвеолах
</a:t>
            </a:r>
            <a:endParaRPr lang="en-US" sz="2743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2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диффундирует через тонкую стенку альвеолы, проходя в капиллярную кровь, где связывается с гемоглобином эритроцитов.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Газообмен в альвеолах: основные этапы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4765129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Газообмен основан на разнице концентраций, благодаря чему кислород перемещается к кровеносным сосудам, а углекислый газ — в лёгкие для удаления.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2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Углекислый газ из крови движется в обратном направлении — из плазмы и эритроцитов в просвет альвеолы для выведения наружу.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765129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обеспечивает постоянное снабжение организма кислородом и удаление метаболических отходов, поддерживая жизнедеятельность клеток.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0525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950" y="1126406"/>
            <a:ext cx="2130000" cy="15205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гемоглобина и эритроцитов в газообмене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21655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Гемоглобин как переносчик кислорода
</a:t>
            </a:r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Гемоглобин — белок в эритроцитах, способный связывать кислород. Он образует оксигемоглобин, транспортируя кислород от лёгких к тканям, обеспечивая энергообеспечение клеток.
</a:t>
            </a:r>
            <a:endParaRPr lang="en-US" sz="1397" dirty="0"/>
          </a:p>
        </p:txBody>
      </p:sp>
      <p:sp>
        <p:nvSpPr>
          <p:cNvPr id="10" name="Text 3"/>
          <p:cNvSpPr txBox="1"/>
          <p:nvPr/>
        </p:nvSpPr>
        <p:spPr>
          <a:xfrm>
            <a:off x="5075900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Удаление углекислого газа из организма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углекислого газа связывается с гемоглобином, а остальная растворяется в плазме крови. Это позволяет эффективно выводить продукт обмена из тканей в лёгкие.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91350" y="6836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капиллярах кислород освобождается от гемоглобина и диффундирует в клетки для поддержания аэробных процессов и выработки энергии.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683650"/>
            <a:ext cx="3126300" cy="39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Газообмен в тканях организма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791354" y="203600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Происходит обратный перенос углекислого газа, образующегося в результате клеточного обмена, из тканей в кровь.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5791353" y="33883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Углекислый газ транспортируется венозной кровью обратно в лёгкие для удаления с выдохом, завершая цикл газообмена.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демонстрирует, как кислород насыщает кровь при прохождении через лёгкие и снижается в тканях при отдаче клеткам.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непрерывный обмен газами — кислород доставляется тканям, а углекислый газ возвращается в лёгкие для удаления.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учебники и исследования физиологии, 2023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состава крови при газообмене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705950" y="1512988"/>
            <a:ext cx="3056700" cy="18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98%
</a:t>
            </a:r>
            <a:pPr algn="ctr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кислорода связывается с гемоглобином, обеспечивая эффективный транспорт и насыщение тканей.
</a:t>
            </a:r>
            <a:endParaRPr lang="en-US" sz="3930" dirty="0"/>
          </a:p>
        </p:txBody>
      </p:sp>
      <p:sp>
        <p:nvSpPr>
          <p:cNvPr id="5" name="Text 2"/>
          <p:cNvSpPr txBox="1"/>
          <p:nvPr/>
        </p:nvSpPr>
        <p:spPr>
          <a:xfrm>
            <a:off x="6212575" y="557625"/>
            <a:ext cx="2615700" cy="410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Эффективный перенос кислорода является основой жизнедеятельности клеток и поддержания всех функций организма.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исследования, 2022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Астма: сужение дыхательных путей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астме бронхи резко сужаются, что вызывает затруднённый вдох и выдох воздуха. Это снижает количество кислорода, поступающего в лёгкие.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Пневмония и поражение альвеол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Воспаление альвеол приводит к нарушению газообмена, так как стенки альвеол утолщаются, уменьшая поступление кислорода в кровь.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Хронический бронхит: воспаление и сужение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Заболевание характеризуется постоянным воспалением бронхов, что ограничивает поток воздуха, ухудшая насыщение крови кислородом и вывод углекислого газа.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заболевания лёгких и нарушение газообмена
</a:t>
            </a:r>
            <a:endParaRPr lang="en-US" sz="265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97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физическая активность, включая бег и плавание, укрепляет дыхательную мускулатуру и улучшает вентиляцию лёгких.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нарушений дыхания и газообмена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394950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Свежий воздух и проветривание помещений способствуют поддержанию здоровой лёгочной среды и снижению риска инфекций.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382395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курения и избегание загрязнённого воздуха предотвращают повреждения дыхательных путей и ухудшение газообмена.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278048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Своевременное лечение простуд и инфекций уменьшает вероятность осложнений и сохраняет нормальную функцию лёгких.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ключевая роль легких в поддержании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Легкие обеспечивают необходимые процессы насыщения крови кислородом и удаления углекислого газа, что жизненно важно для энергии и здоровья организма подростка.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2026-05-07T16:09:30Z</dcterms:created>
  <dcterms:modified xsi:type="dcterms:W3CDTF">2026-05-07T16:09:30Z</dcterms:modified>
</cp:coreProperties>
</file>