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 начинается с клетки — его главной живой части.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строение растений: из чего состоит растение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клетки растений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Поняв строение клетки, легче объяснить, как растение растёт, питается, дышит, запасает воду и создаёт органические вещества на свету, а также почему его органы работают как единое целое.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растительной клетки
</a:t>
            </a:r>
            <a:endParaRPr lang="en-US" sz="2212" dirty="0"/>
          </a:p>
        </p:txBody>
      </p:sp>
      <p:sp>
        <p:nvSpPr>
          <p:cNvPr id="12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1556425"/>
            <a:ext cx="3435600" cy="5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Снаружи клетку окружает прочная стенка. Она придаёт ей форму, защищает от повреждений и помогает сохранять устойчивость тканей растения при нагрузке и давлении.
</a:t>
            </a:r>
            <a:endParaRPr lang="en-US" sz="996" dirty="0"/>
          </a:p>
        </p:txBody>
      </p:sp>
      <p:sp>
        <p:nvSpPr>
          <p:cNvPr id="14" name="Text 3"/>
          <p:cNvSpPr txBox="1"/>
          <p:nvPr/>
        </p:nvSpPr>
        <p:spPr>
          <a:xfrm>
            <a:off x="270000" y="2240129"/>
            <a:ext cx="3435600" cy="5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и цитоплазма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стенкой находится мембрана, а внутри — цитоплазма. Мембрана регулирует обмен веществ, а цитоплазма служит средой, где происходят реакции и перемещаются вещества.
</a:t>
            </a:r>
            <a:endParaRPr lang="en-US" sz="996" dirty="0"/>
          </a:p>
        </p:txBody>
      </p:sp>
      <p:sp>
        <p:nvSpPr>
          <p:cNvPr id="15" name="Text 4"/>
          <p:cNvSpPr txBox="1"/>
          <p:nvPr/>
        </p:nvSpPr>
        <p:spPr>
          <a:xfrm>
            <a:off x="270000" y="2923837"/>
            <a:ext cx="3435600" cy="5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хранит наследственную информацию и управляет работой клетки. Оно помогает клетке расти, делиться и сохранять особенности, характерные для данного растения.
</a:t>
            </a:r>
            <a:endParaRPr lang="en-US" sz="996" dirty="0"/>
          </a:p>
        </p:txBody>
      </p:sp>
      <p:sp>
        <p:nvSpPr>
          <p:cNvPr id="16" name="Text 5"/>
          <p:cNvSpPr txBox="1"/>
          <p:nvPr/>
        </p:nvSpPr>
        <p:spPr>
          <a:xfrm>
            <a:off x="270000" y="3607530"/>
            <a:ext cx="3435600" cy="5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Вакуоль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Крупная вакуоль заполнена клеточным соком. Она накапливает воду и растворённые вещества, а также поддерживает упругость клетки, чтобы ткани не теряли форму.
</a:t>
            </a:r>
            <a:endParaRPr lang="en-US" sz="996" dirty="0"/>
          </a:p>
        </p:txBody>
      </p:sp>
      <p:sp>
        <p:nvSpPr>
          <p:cNvPr id="17" name="Text 6"/>
          <p:cNvSpPr txBox="1"/>
          <p:nvPr/>
        </p:nvSpPr>
        <p:spPr>
          <a:xfrm>
            <a:off x="270000" y="4291225"/>
            <a:ext cx="3435600" cy="5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и митохондрии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обеспечивают фотосинтез, а митохондрии помогают получать энергию из органических веществ. Эти органоиды делают клетку способной к жизни и активной работе.
</a:t>
            </a:r>
            <a:endParaRPr lang="en-US" sz="99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клетки и клеточная теория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0025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1665 год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Роберт Гук рассмотрел пробку под микроскопом и впервые описал маленькие ячейки, которые назвал клетками.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218150" y="2790934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Формулирование теории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учёные установили, что все живые организмы состоят из клеток, а клетка является единицей строения и жизнедеятельности.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6629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новых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Было доказано, что новые клетки возникают только из уже существующих, поэтому рост и развитие организма связаны с делением клеток.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156085"/>
            <a:ext cx="4873500" cy="1103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растительная клетка отличается от животной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признаков помогает увидеть, какие особенности связаны с жизнью растения.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Растительная клетка приспособлена к опоре, запасу воды и фотосинтезу, поэтому отличается более прочной и правильной формой.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школьному курсу биологии, тема «Клеточное строение растений»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стенка: прочная оболочка растения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1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стенки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находится снаружи от мембраны и состоит главным образом из целлюлозы. Именно поэтому она прочная и помогает клетке сохранять устойчивую форму.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436813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Стенка защищает внутреннее содержимое от механических повреждений и делает клетку менее уязвимой. Это особенно важно для растений, которые постоянно находятся под действием внешней среды.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03624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для органов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клеточной стенке ткани становятся более крепкими. Стебли, листья и корни могут удерживать собственную массу, сопротивляться ветру и давлению воды.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70451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Прочная оболочка помогает растению сохранять форму и поддерживать жизнь клеток в разных органах. Без неё растительные ткани были бы гораздо менее устойчивыми.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части растительной клетки и их функции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части клетки работают не по отдельности, а как единая система, поэтому повреждение одной структуры влияет на всю клетку.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растительной клетки показывает чёткое разделение функций: защита, обмен, управление, запас и получение энергии.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теме «Растительная клетка», школьная биология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 и обмен веществ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510661" y="1088975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расположена под клеточной стенкой и отделяет содержимое клетки от внешней среды. Она помогает сохранять внутренние условия, необходимые для жизни клетки.
</a:t>
            </a:r>
            <a:endParaRPr lang="en-US" sz="1056" dirty="0"/>
          </a:p>
        </p:txBody>
      </p:sp>
      <p:sp>
        <p:nvSpPr>
          <p:cNvPr id="12" name="Text 3"/>
          <p:cNvSpPr txBox="1"/>
          <p:nvPr/>
        </p:nvSpPr>
        <p:spPr>
          <a:xfrm>
            <a:off x="510650" y="1883014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Избирательная проницаемость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мембрану проходят не все вещества подряд, а только нужные. Поэтому клетка получает воду, кислород и растворённые вещества в нужном количестве.
</a:t>
            </a:r>
            <a:endParaRPr lang="en-US" sz="1084" dirty="0"/>
          </a:p>
        </p:txBody>
      </p:sp>
      <p:sp>
        <p:nvSpPr>
          <p:cNvPr id="13" name="Text 4"/>
          <p:cNvSpPr txBox="1"/>
          <p:nvPr/>
        </p:nvSpPr>
        <p:spPr>
          <a:xfrm>
            <a:off x="510650" y="2677044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Поступление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клетке нужны питательные вещества, мембрана пропускает их внутрь. Это помогает клетке расти, работать и поддерживать постоянный обмен веществ.
</a:t>
            </a:r>
            <a:endParaRPr lang="en-US" sz="1084" dirty="0"/>
          </a:p>
        </p:txBody>
      </p:sp>
      <p:sp>
        <p:nvSpPr>
          <p:cNvPr id="14" name="Text 5"/>
          <p:cNvSpPr txBox="1"/>
          <p:nvPr/>
        </p:nvSpPr>
        <p:spPr>
          <a:xfrm>
            <a:off x="510800" y="3471071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Выведение лишнего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мембрану из клетки удаляются ненужные продукты обмена. Такой контроль делает работу клетки более точной и защищает её от накопления вредных веществ.
</a:t>
            </a:r>
            <a:endParaRPr lang="en-US" sz="108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 — внутренняя среда клетки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274875"/>
            <a:ext cx="39753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Полужидкое содержимое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заполняет клетку изнутри и выглядит как полужидкая среда. В ней расположены все органоиды, поэтому они не «разбросаны», а действуют в общем пространстве.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2869"/>
            <a:ext cx="39753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реакций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цитоплазме идут многие важные химические реакции. Здесь клетка перерабатывает вещества, которые нужны ей для роста, восстановления и работы.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630872"/>
            <a:ext cx="39753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частей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помогает органоидам взаимодействовать между собой и перемещает вещества внутри клетки. Благодаря этому клетка работает как согласованная живая система.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 — центр управления клеткой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2306349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информация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ядре хранится информация, которая передаётся от одной клетки к другой. Она определяет признаки организма и помогает сохранять особенности данного растения.
</a:t>
            </a:r>
            <a:endParaRPr lang="en-US" sz="1084" dirty="0"/>
          </a:p>
        </p:txBody>
      </p:sp>
      <p:sp>
        <p:nvSpPr>
          <p:cNvPr id="11" name="Text 3"/>
          <p:cNvSpPr txBox="1"/>
          <p:nvPr/>
        </p:nvSpPr>
        <p:spPr>
          <a:xfrm>
            <a:off x="2442052" y="2306349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ростом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направляет процессы роста клетки, регулирует её работу и помогает ей вовремя начинать нужные изменения. Без ядра клетка не могла бы нормально развиваться.
</a:t>
            </a:r>
            <a:endParaRPr lang="en-US" sz="1084" dirty="0"/>
          </a:p>
        </p:txBody>
      </p:sp>
      <p:sp>
        <p:nvSpPr>
          <p:cNvPr id="12" name="Text 4"/>
          <p:cNvSpPr txBox="1"/>
          <p:nvPr/>
        </p:nvSpPr>
        <p:spPr>
          <a:xfrm>
            <a:off x="4614111" y="2307311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делению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делением ядро обеспечивает передачу наследственного материала. Благодаря этому новые клетки получают одинаковые основные сведения о строении и функциях.
</a:t>
            </a:r>
            <a:endParaRPr lang="en-US" sz="1084" dirty="0"/>
          </a:p>
        </p:txBody>
      </p:sp>
      <p:sp>
        <p:nvSpPr>
          <p:cNvPr id="13" name="Text 5"/>
          <p:cNvSpPr txBox="1"/>
          <p:nvPr/>
        </p:nvSpPr>
        <p:spPr>
          <a:xfrm>
            <a:off x="6786182" y="2300663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клетка делится, дочерние клетки наследуют признаки материнской. Так растение сохраняет свои свойства и может образовывать ткани с нужными функциями.
</a:t>
            </a:r>
            <a:endParaRPr lang="en-US" sz="108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растительной клетки обычно одна большая вакуоль, где накапливаются вода и растворённые вещества.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биологии, тема «Растительная клетка»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крупная вакуоль помогает клетке сохранять тургор и не вянуть.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и фотосинтез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82725" y="1916025"/>
            <a:ext cx="34224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органоиды
</a:t>
            </a:r>
            <a:pPr algn="l" indent="0" marL="0">
              <a:lnSpc>
                <a:spcPct val="115000"/>
              </a:lnSpc>
              <a:buNone/>
            </a:pPr>
            <a:r>
              <a:rPr lang="en-US" sz="4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находятся в клетках листа и других зелёных частей растения. Их зелёный цвет связан с хлорофиллом, который улавливает свет и запускает процесс фотосинтеза.
</a:t>
            </a:r>
            <a:endParaRPr lang="en-US" sz="1060" dirty="0"/>
          </a:p>
        </p:txBody>
      </p:sp>
      <p:sp>
        <p:nvSpPr>
          <p:cNvPr id="13" name="Text 3"/>
          <p:cNvSpPr txBox="1"/>
          <p:nvPr/>
        </p:nvSpPr>
        <p:spPr>
          <a:xfrm>
            <a:off x="482725" y="2683995"/>
            <a:ext cx="34224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образуется на свету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фотосинтеза растение использует воду и углекислый газ. В результате образуются органические вещества, которые служат источником питания и материала для роста.
</a:t>
            </a:r>
            <a:endParaRPr lang="en-US" sz="1004" dirty="0"/>
          </a:p>
        </p:txBody>
      </p:sp>
      <p:sp>
        <p:nvSpPr>
          <p:cNvPr id="14" name="Text 4"/>
          <p:cNvSpPr txBox="1"/>
          <p:nvPr/>
        </p:nvSpPr>
        <p:spPr>
          <a:xfrm>
            <a:off x="482725" y="3451956"/>
            <a:ext cx="34224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нужен кислород
</a:t>
            </a:r>
            <a:pPr algn="l" indent="0" marL="0">
              <a:lnSpc>
                <a:spcPct val="115000"/>
              </a:lnSpc>
              <a:buNone/>
            </a:pPr>
            <a:r>
              <a:rPr lang="en-US" sz="4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с образованием органических веществ выделяется кислород. Именно поэтому растения не только создают собственную пищу, но и обогащают воздух, поддерживая жизнь многих организмов.
</a:t>
            </a:r>
            <a:endParaRPr lang="en-US" sz="902" dirty="0"/>
          </a:p>
        </p:txBody>
      </p:sp>
      <p:sp>
        <p:nvSpPr>
          <p:cNvPr id="15" name="Text 5"/>
          <p:cNvSpPr txBox="1"/>
          <p:nvPr/>
        </p:nvSpPr>
        <p:spPr>
          <a:xfrm>
            <a:off x="482725" y="4219898"/>
            <a:ext cx="34224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4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делает растения основными производителями органических веществ в экосистемах. От работы хлоропластов зависит питание травоядных животных, а затем и всей пищевой цепи.
</a:t>
            </a:r>
            <a:endParaRPr lang="en-US" sz="90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воды внутри растения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вода и минеральные соли поднимаются от почвы к листьям и частично испаряются через устьица.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519" y="1845400"/>
            <a:ext cx="170363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7025" y="1845400"/>
            <a:ext cx="194700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96900" y="1863430"/>
            <a:ext cx="198300" cy="15864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митохондрии дают клетке энергию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73550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митохондриях при дыхании органические вещества расщепляются, и высвобождается энергия. Она не хранится зря, а сразу используется клеткой для важных процессов.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85225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необходима, чтобы клетка росла, делилась и образовывала новые структуры. Без неё растение не смогло бы развиваться, заживлять повреждения и обновлять ткани.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896900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обеспечивают движение веществ внутри клетки и работу её органоидов. Поэтому они есть и у растений, и у животных: всем живым клеткам нужна энергия.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растений и их роль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ткани растений отличаются строением, но каждая выполняет свою задачу в организме.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ткани состоят из похожих по строению клеток и работают согласованно, обеспечивая защиту, транспорт и прочность растения.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раздел «Ткани растений»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клеток и клеточных структур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самые крупные структуры растения слишком малы для невооружённого глаза, поэтому их изучают под микроскопом или на микрофотографиях.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структура, тем точнее её работа: крупная клетка объединяет множество очень мелких частей с разными функциями.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биологии; размерные оценки приведены для наглядного сравнения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 в клетках листа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Чёткие границы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микроскопом клетки листа часто выглядят как аккуратные прямоугольники, тесно прилегающие друг к другу. Хорошо заметная клеточная стенка помогает увидеть форму каждой клетки и понять, как ткани растения образуют прочную поверхность.
</a:t>
            </a:r>
            <a:endParaRPr lang="en-US" sz="1048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хлоропласты в движении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листьях элодеи хлоропласты нередко видны даже в школьный микроскоп. Они выглядят как маленькие зелёные зёрна, расположенные внутри клеток, и показывают, где в растении идёт фотосинтез.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материал для наблюдения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Микрофотографии подтверждают, что клеточное строение — не только схема в учебнике. Если рассматривать тонкий листовой препарат, можно увидеть реальные клетки, их стенки и органоиды, а затем связать изображение с их функциями.
</a:t>
            </a:r>
            <a:endParaRPr lang="en-US" sz="104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растение растёт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87850" y="1703811"/>
            <a:ext cx="2574600" cy="11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деления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верхушках корня и побега находятся образовательные ткани. Здесь клетки активно делятся, и растение получает новые строительные «кирпичики» для роста.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748363" y="1703811"/>
            <a:ext cx="2574600" cy="11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тканей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клетки становятся разными по строению и образуют ткани, из которых формируются корень, стебель, листья и другие органы.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068100" y="1703811"/>
            <a:ext cx="2574600" cy="11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клеток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деления клетки увеличиваются в размерах, накапливают воду и вещества, а затем начинают работать в определённой части растения.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525" y="2046275"/>
            <a:ext cx="194700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25550" y="3346187"/>
            <a:ext cx="194700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55972" y="1443225"/>
            <a:ext cx="133856" cy="1947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клеткам для нормальной работы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1225350" y="18699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нужен для фотосинтеза: без него хлоропласты не образуют достаточно органических веществ. Растение слабеет, медленнее растёт и хуже накапливает запас питательных веществ.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193375" y="316986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и мембрана защищают содержимое клетки и регулируют обмен веществ. При их повреждении нарушается работа всей клетки, а затем и всего растения.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193375" y="126690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поддерживает тургор и помогает клеткам сохранять упругость. Если влаги не хватает, листья поникают, стебли становятся менее твёрдыми, а обмен веществ замедляется.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 — основа жизни растения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 устроено из клеток, а их особенности объясняют рост, питание, опору и фотосинтез. Понимание клеточного строения помогает увидеть, как работает весь организм.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2026-05-29T17:47:05Z</dcterms:created>
  <dcterms:modified xsi:type="dcterms:W3CDTF">2026-05-29T17:47:05Z</dcterms:modified>
</cp:coreProperties>
</file>