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углы: основные связи в геометрии
</a:t>
            </a:r>
            <a:endParaRPr lang="en-US" sz="3441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прямые, секущая и восемь углов помогают решать геометрические задачи.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параллельные прямые в 9 классе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для чтения чертежей, доказательств и построений. Она помогает находить неизвестные углы, проверять параллельность прямых и использовать геометрию в более сложных разделах курса, включая четырехугольники и подобие фигур.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параллельными прямыми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перпендикулярам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в одной плоскости перпендикулярны одной и той же прямой, то они параллельны. Это важный способ распознавать параллельность в задачах.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Такая запись коротко показывает, что две прямые параллельны и лежат в одной плоскости.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одинаково во всех местах. Это удобно видеть на чертежах, где линии идут рядом и не сближаются.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находятся в одной плоскости и не имеют общих точек. Поэтому они не пересекаются, как бы далеко мы их ни продолжали.
</a:t>
            </a:r>
            <a:endParaRPr lang="en-US" sz="10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восемь углов при пересечении двух прямых
</a:t>
            </a:r>
            <a:endParaRPr lang="en-US" sz="2486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 — это прямая, которая пересекает две другие прямые в двух разных точках. Именно она «разбивает» рисунок на удобные для сравнения углы.
</a:t>
            </a:r>
            <a:endParaRPr lang="en-US" sz="1226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пересечении образуются восемь углов. Их часто нумеруют на схеме, чтобы быстрее находить равные пары и записывать рассуждения без путаницы.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внешние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углов лежит между прямыми — это внутренние углы. Остальные находятся снаружи полосы между прямыми и называются внешними.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сравнивают по одну сторону секущей и по разные стороны от нее. Для наглядности на чертежах равные и связанные углы отмечают разными цветами.
</a:t>
            </a:r>
            <a:endParaRPr lang="en-US" sz="12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 двух прямых и секущей
</a:t>
            </a:r>
            <a:endParaRPr lang="en-US" sz="34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отличать основные пары углов и выбирать нужное свойство в задаче.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определить вид углов, можно быстро выбрать нужное правило: равенство или сумму 180°.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свойства углов при пересечении прямых секущей.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пары углов чаще всего используются в задачах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типичную учебную практику: чаще всего встречаются пары, связанные с параллельными прямыми и секущей.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в задачах делается на углы, которые помогают находить неизвестные величины и проверять параллельность.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 типовым заданиям темы, без статистической выборки.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соответственных и накрест лежащих углов
</a:t>
            </a:r>
            <a:endParaRPr lang="en-US" sz="2604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параллельные прямые пересечены секущей, то соответственные углы равны. Это свойство помогает быстро находить неизвестный угол, когда известен его «партнер» на другом пересечении.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тоже равны при параллельных прямых. Они расположены по разные стороны секущей, но внутри полосы между прямыми, поэтому их легко перепутать.
</a:t>
            </a:r>
            <a:endParaRPr lang="en-US" sz="1207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равны соответственные или накрест лежащие углы, можно сделать вывод о параллельности прямых. Этот признак часто используют в доказательствах и проверке решений.
</a:t>
            </a:r>
            <a:endParaRPr lang="en-US" sz="12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вычислять неизвестный угол, если известен его сосед внутри полосы между параллельными прямыми.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односторонних внутренних углов при параллельных прямых и секущей.
</a:t>
            </a:r>
            <a:endParaRPr lang="en-US" sz="641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односторонних внутренних углов при параллельных прямых и секущей.
</a:t>
            </a:r>
            <a:endParaRPr lang="en-US" sz="19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по углам
</a:t>
            </a:r>
            <a:endParaRPr lang="en-US" sz="26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по чертежу: сначала найти секущую, затем проверить один из признаков параллельности.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одной из параллельных прямых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вывод нужен в задачах на разметку фигур, построения с линейкой и транспортиром, а также в доказательствах, где требуется связать углы и параллельные линии.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свойство проявляется через два прямых угла, образованных с обеими параллельными линиями. Тогда легко заметить, что направление одной прямой совпадает по перпендикулярности с другой.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перпендикулярна одной из двух параллельных прямых, то она перпендикулярна и второй. Это удобно использовать при построении точных чертежей и проверке рисунка.
</a:t>
            </a:r>
            <a:endParaRPr lang="en-US" sz="11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Вертикальные, смежные и развернутые углы
</a:t>
            </a:r>
            <a:endParaRPr lang="en-US" sz="303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образуются при пересечении двух прямых и лежат напротив друг друга. Они всегда равны, поэтому их удобно использовать для быстрого нахождения неизвестного угла в чертеже.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сторону, а две другие стороны вместе образуют прямую линию. Поэтому их сумма всегда равна 180°, что помогает составлять уравнения в задачах.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 — это угол, стороны которого лежат на одной прямой в противоположных направлениях. Его величина равна 180°, и он лежит в основе правила о смежных углах.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равен 90° и часто служит опорной точкой в построениях и проверке рисунков. Если на чертеже видно два прямых угла, можно сделать важные выводы о взаимном положении прямых.
</a:t>
            </a:r>
            <a:endParaRPr lang="en-US" sz="10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углов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нужные свойства углов, которые используются при работе с параллельными прямыми и секущей. Сначала определяют вид угла, затем выбирают подходящее правило.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одинаковое расположение или принадлежность одной полосе между прямыми подсказывает нужное свойство. Для решения задачи важно сначала распознать тип угла, а уже потом выполнять вычисление.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задачи на вычисление углов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Рассматривают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все отмеченные углы и выделяют известные значения. Полезно сразу понять, какие прямые параллельны, где проходит секущая и какие углы относятся к одной паре.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Выбирают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определяют, какое правило подходит: равенство вертикальных, соответственных или накрест лежащих углов, либо сумма 180° для смежных и односторонних внутренних углов.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Составляют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свойства записывают уравнение или равенство. Если один угол неизвестен, его выражают через другой и подставляют данные из условия без лишних шагов.
</a:t>
            </a:r>
            <a:endParaRPr lang="en-US" sz="1035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сверяют результат с рисунком и логикой чертежа. В записи важно указать не только число, но и короткое объяснение, почему выбран именно этот способ решения.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смежных углов
</a:t>
            </a:r>
            <a:endParaRPr lang="en-US" sz="306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изменяется второй угол в паре при постоянной сумме 180°. Такие значения удобно использовать для устной проверки вычислений и самопроверки.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один смежный угол, тем меньше другой, но их сумма не меняется. Это правило позволяет быстро находить неизвестный угол и проверять результат без сложных построений.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смежных углов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линейка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строки в тетради и края линейки легко показать как параллельные линии. Если провести по ним секущую, можно увидеть знакомые пары углов и потренироваться определять их вид.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лестница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разметки на дороге, ступени лестницы и рейки ограждения часто образуют повторяющиеся направления. На таких объектах особенно заметно, где линии параллельны, а где перпендикулярны.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вокруг нас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окнах, плитке и схемах на бумаге геометрические линии помогают увидеть порядок и симметрию. Такие примеры делают свойства углов понятнее, потому что связывают формулы с реальными предметами.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окружающих предметах
</a:t>
            </a:r>
            <a:endParaRPr lang="en-US" sz="27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по рисунку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в теме параллельных прямых и углов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68" y="3238872"/>
            <a:ext cx="298965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19" y="3908754"/>
            <a:ext cx="29896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задач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пары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соответственные и накрест лежащие углы, потому что они похожи на рисунке. Чтобы не ошибиться, нужно внимательно смотреть на положение углов относительно секущей и прямых.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расположении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неправильно определяют, какие углы внутренние, а какие внешние. Для проверки нужно сначала найти полосу между прямыми, а потом сравнить положение углов с секущей.
</a:t>
            </a:r>
            <a:endParaRPr lang="en-US" sz="908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сумма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считают односторонние внутренние углы равными, хотя верное правило другое: их сумма должна быть 180°. Полезно сразу записывать уравнение, а не полагаться на память.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значение подставляют без анализа чертежа. После вычисления важно еще раз посмотреть на схему и убедиться, что ответ подходит по смыслу задачи.
</a:t>
            </a:r>
            <a:endParaRPr lang="en-US" sz="8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типы задач по теме
</a:t>
            </a:r>
            <a:endParaRPr lang="en-US" sz="288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понять, на что стоит сделать главный упор при подготовке. Больше всего времени обычно уходит на задачи с вычислением неизвестного угла.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чаще всего проверяет умение применять свойства углов на практике. Поэтому особенно важно уверенно распознавать пары углов и быстро составлять нужное равенство.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статистика типовых заданий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контрольной работой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49725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пересекаются. Это основа всей темы, поэтому сначала стоит убедиться, что на чертеже действительно показаны именно такие прямые.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46182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и накрест лежащие углы равны, если прямые параллельны и пересечены секущей. Эти признаки помогают не только считать углы, но и доказывать параллельность.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294263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в случае параллельных прямых всегда дают 180°. Если один из них известен, второй легко найти вычитанием из развернутого угла.
</a:t>
            </a:r>
            <a:endParaRPr lang="en-US" sz="1052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639073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равны, а смежные составляют 180°. Эти правила работают при любом пересечении двух прямых и часто становятся первым шагом к решению задачи.
</a:t>
            </a:r>
            <a:endParaRPr lang="en-US" sz="1052" dirty="0"/>
          </a:p>
        </p:txBody>
      </p:sp>
      <p:sp>
        <p:nvSpPr>
          <p:cNvPr id="14" name="Text 6"/>
          <p:cNvSpPr txBox="1"/>
          <p:nvPr/>
        </p:nvSpPr>
        <p:spPr>
          <a:xfrm>
            <a:off x="180000" y="433552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еще раз посмотреть на чертеж и убедиться, что найденный угол соответствует расположению линий. Такая проверка помогает избежать случайных ошибок.
</a:t>
            </a:r>
            <a:endParaRPr lang="en-US" sz="10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стоит унести с собой
</a:t>
            </a:r>
            <a:endParaRPr lang="en-US" sz="3558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углы показывают, как из простых правил рождается точное решение. Если уверенно узнавать тип угла, можно быстро доказывать, считать и проверять ответы в геометрии.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2026-06-03T10:49:05Z</dcterms:created>
  <dcterms:modified xsi:type="dcterms:W3CDTF">2026-06-03T10:49:05Z</dcterms:modified>
</cp:coreProperties>
</file>