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расклад мира в конце XX — начале XXI 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холодной войны мир перешёл к системе нескольких центров силы, где важны экономика, технологии и маршруты.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современного геополитического порядка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1991 году и расширения глобализации (1990–2000-е) усилилась взаимозависимость экономик. Цифровизация и новые конфликты в Евразии, на Ближнем Востоке и в АТР сделали геополитику частью повседневности: от цен на энергоносители до доступа к технологиям.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биполярного мира к многополярности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превратился в крупнейшую промышленную державу, Европейский союз усилил экономическое и регуляторное воздействие, а влияние Индии и ряда стран выросло за счёт самостоятельной политики.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Турция, Бразилия и государства Персидского залива вели более инициативную линию, наращивая региональные связи и позволяя себе действовать в соответствии со своими интересами.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войну система опиралась на два блока: США с союзниками и СССР с государствами Варшавского договора, что задавало предсказуемые линии противостояния.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США удержали статус ведущей сверхдержавы, но к 2020-м годам влияние стало распределяться между несколькими крупными центрами, включая экономические «полюса».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ведущих центров силы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устойчивую лидирующую позицию США и сильные позиции Китая; экономический вес ЕС сопоставим с крупнейшими державами, а Индия выделяется динамикой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Ранги отражают общий профиль экономической силы: во внешней политике это означает разную комбинацию ресурсов — от рынка и технологий до промышленного потенциала и темпов расширения.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международных организаций за 2023–2024 годы (точные значения и методика в приложении к докладу)
</a:t>
            </a:r>
            <a:endParaRPr lang="en-US" sz="12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союзная сеть, доллар и технологическое лидерство
</a:t>
            </a:r>
            <a:endParaRPr lang="en-US" sz="2266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 инфраструктура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опираются на НАТО и развивают двусторонние союзы с Японией, Южной Кореей, Австралией, а также с рядом европейских государств. Такая сеть снижает неопределённость и усиливает совместное планирование.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и технологические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 США остаётся ключевой резервной валютой и инструментом финансового влияния. Дополняют это сильная образовательная база, ведущие технологические корпорации, глобальная сеть военных баз и роль в формировании стандартов.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промышленный рост и расширение влияния
</a:t>
            </a:r>
            <a:endParaRPr lang="en-US" sz="2437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опорой мировой торговли и крупнейшим производственным центром, наращивая экспортные цепочки и собственные компетенции. Это переводит экономическую силу в политические рычаги.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«Пояс и путь» (с 2013 года) фокусируется на портах, железных дорогах, энергетических объектах и логистических коридорах. Она связывает Азию, Африку и Европу маршрутами для торговли и инвестиций.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акцент делается на снижении технологической зависимости и расширении влияния в Индо-Тихоокеанском регионе. В итоге укрепляется позиция страны в международной системе и правилах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74072"/>
            <a:ext cx="4164900" cy="21523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геополитических акторов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США, Китай, Россию, Европейский союз и Индию по ключевым параметрам влияния: демография, экономика, оборона, союзники, источники ресурсов и географические преимущества.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«комбинациями» факторов: у США — военная и технологическая мощь, у Китая — промышленная и производственная база, у ЕС — экономические стандарты, у Индии — демографический импульс, у России — ресурсы и евразийская связность.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публичные оценки международных организаций (без указания абсолютных значений в рамках слайда)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формирования геополитического влияния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логическая цепочка факторов, которые превращают потенциал государства в воздействие на других участников.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опирается на крупные запасы нефти, газа, угля и металлов, ядерный потенциал и территорию, связывающую Европу и Азию.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влияния, описанных в официальных и экспертных оценках (в слайде использована иллюстративная численная метка без утверждения конкретного статистического значения)
</a:t>
            </a:r>
            <a:endParaRPr lang="en-US" sz="1084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усиливает связку «ресурсы — транспорт — безопасность» при переориентации части торговли и логистики.
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экономическая сила и ограничения общей политики
</a:t>
            </a:r>
            <a:endParaRPr lang="en-US" sz="188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обладает крупным внутренним рынком и высоким уровнем жизни. Его влияние часто выражается через стандарты: от торговых правил до экологии, защиты данных и требований к конкуренции.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национальные интересы усложняют согласование общей стратегии безопасности. Поэтому единая линия ЕС может быть медленнее в кризисах, чем у более централизованных игроков.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государства-члены зависят от импорта энергоресурсов и сырья, а в обороне вынуждены соотносить решения с НАТО. Это ограничивает свободу манёвра во внешней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зоны напряженности современного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зоне конфликт держится на сочетании «триггеров»: спорные территории, маршруты снабжения, ресурсные ограничения и обязательства союзников, которые усиливают риски эскалации.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факторов у разных регионов показывает общий шаблон: контроль над пространствами и коммуникациями превращается в рычаг влияния, а не только в локальный спор.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факторов (сводное обобщение по материалам международных аналитических обзоров; точные коэффициенты не привязаны к статистике).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Индо-Тихоокеанский регион как главный центр мировой конкуренции
</a:t>
            </a:r>
            <a:endParaRPr lang="en-US" sz="1892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коммуникации и «узлы»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Индо-Тихоокеанский регион опирается на узкие места морской логистики, где решения о допуске судов и режимах безопасности быстро отражаются на поставках в глобальных цепочках. Это усиливает конкуренцию вокруг коммуникаций.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интересов держав и 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одновременно присутствуют США, Китай, Япония, Индия, Австралия и страны Юго-Восточной Азии. Любые кризисы у проливов и островных зон напрямую затрагивают торговлю, энергетические потоки и расчёты по обороне.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инструмент международного влияния
</a:t>
            </a:r>
            <a:endParaRPr lang="en-US" sz="2363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видов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 уголь задают устойчивость промышленности и бюджетов. Перенастройка рынков через долгосрочные контракты и смену маршрутов помогает сохранять поставки даже в условиях ограничений.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трубопроводов и СПГ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 терминалы сжиженного природного газа определяют скорость переноса объёмов между направлениями. Любые задержки модернизации или санкции по инфраструктуре меняют конкурентоспособность стран и компаний.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минералы и уран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редкоземельные металлы влияют на атомную энергетику, электронику и оборонные технологии. Дефицит отдельных звеньев цепочек поставок превращает ресурсную повестку в рычаг переговоров.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и переход к «зелёной» энергетике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 ограничения стимулировали диверсификацию импорта и развитие возобновляемой генерации. Итог — изменение баланса сил: часть влияния смещается от добычи к технологиям и сетевой инфраструктуре.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 баланс сил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бюджет отражает не только численность сил, но и стоимость высокотехнологичных программ: связи, разведки, беспилотных систем и модернизации промышленной базы.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темпы роста расходов устойчивы, государства получают возможность планировать долгую модернизацию и формировать эффект «перевеса» в конкретных сферах.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направлений расходов (без числовых значений; точные показатели зависят от методик и года обзора).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геополитика и борьба за технологии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ранняя цифровизация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связи и вычисления становятся инфраструктурой политики: лицензирование, стандарты и доступ к рынкам начинают влиять на безопасность. Появляется поле для конкурентных ограничений.
</a:t>
            </a:r>
            <a:endParaRPr lang="en-US" sz="121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платформы и «умные»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ИИ, облачные сервисы и спутниковые решения усиливают зависимость стран от поставщиков и экосистем. Возникают споры вокруг доступа к данным и контроля над цифровыми платформами.
</a:t>
            </a:r>
            <a:endParaRPr lang="en-US" sz="1294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экспортные ограничения и киберустойчивость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правила для микрочипов, санкции по цепочкам поставок и требования к кибербезопасности превращаются в часть соперничества. Технологическая зависимость повышает уязвимость даже при сильной экономике.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мирового порядка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баланс между соперничеством и сотрудничеством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средние государства в системе соперничества
</a:t>
            </a:r>
            <a:endParaRPr lang="en-US" sz="2249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среднего уровня наращивают влияние через дипломатическое балансирование между крупными державами, чтобы снижать риски односторонней зависимости. Параллельно они усиливают позиции через региональные союзы и собственные переговорные каналы.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особенно заметно там, где идёт конкуренция за рынки, морские маршруты, инвестиции и политическое присутствие. Нишевые преимущества — логистика, торговые коридоры, производство или технологии — дают рычаг для торга.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046" y="982188"/>
            <a:ext cx="1979307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геополитического влияния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различаются механизмом воздействия: от ограничений и союзов до информационного контроля и помощи. В совокупности они формируют поле возможностей, в котором сила оружия дополняется экономикой и дипломатией.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чаще достигается комбинацией инструментов: экономические связи создают возможности, информация формирует восприятие, союзы повышают безопасность, а дипломатия закрепляет результат.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типология по современным международным практикам; механизмы описаны без привязки к одному конкретному инциденту.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устойчивость государства сегодня
</a:t>
            </a:r>
            <a:endParaRPr lang="en-US" sz="2468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наука и образование дают технологическую базу и ускоряют восстановление после разрывов в поставках. Государство получает внутренние компетенции для модернизации, а не только роль потребителя технологий.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уязвимость формируют монозависимости: один ресурс, один транспортный коридор или один маршрут торговли. Исторический опыт XX–XXI веков показывает: устойчивость растёт при сочетании самостоятельности, технологий и социальной сплочённости.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усиливается, когда экономика диверсифицирована: страна меньше зависит от одного рынка или сырья. Тогда кризисы в отдельном секторе не превращаются в системный шок для бюджета и занятости.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союзные связи и профессиональные институты повышают управляемость в стрессовых ситуациях. Важно не только «наличие партнёров», но и способность быстро договариваться и выполнять обязательства.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современный геополитический расклад как система взаимозависимости и конкуренции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— поле конкуренции нескольких центров силы, где линии соперничества сходятся вокруг безопасности, энергии, технологий, торговых путей и норм. В XXI веке сила определяется не только армией, но и экономикой, наукой и союзами.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2026-05-12T22:16:33Z</dcterms:created>
  <dcterms:modified xsi:type="dcterms:W3CDTF">2026-05-12T22:16:33Z</dcterms:modified>
</cp:coreProperties>
</file>