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дрожжи: важные аспекты для изучения
</a:t>
            </a:r>
            <a:endParaRPr lang="en-US" sz="3407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плесневых грибов и дрожжей раскрывает их роль в природе и жизни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микроскопических грибов вокруг нас
</a:t>
            </a:r>
            <a:endParaRPr lang="en-US" sz="248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особое царство жизни, отличное от растений и животных. Плесневые грибы и дрожжи встречаются везде: на продуктах, в почве и воздухе, и играют важную роль в природе и технологиях.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определение и среда обитания
</a:t>
            </a:r>
            <a:endParaRPr lang="en-US" sz="206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— многоклеточные организмы, формирующие густой мицелий из тонких нитей — гифов, что позволяет им эффективно поглощать питательные вещества.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развиваются на влажных органических веществах: остатках растений, испорченных продуктах и в почве, где находят выгодные условия для роста и размножения.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самым распространённым относятся роды Penicillium, Aspergillus и Mucor, которые устойчивы и быстро адаптируются к различным средам.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его составляющие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длинных, ветвящихся нитей — гифов. Они видимы под микроскопом и служат для всасывания питательных веществ из окружающей среды.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спорангиев и клеточная стенка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некоторых гиф формируются спорангии — структуры, производящие споры для размножения. Клеточная стенка содержит хитин, придающий прочность грибной ткани.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плесневых грибов: гифы и спорангии
</a:t>
            </a:r>
            <a:endParaRPr lang="en-US" sz="216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плесневых грибов
</a:t>
            </a:r>
            <a:endParaRPr lang="en-US" sz="236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попадают на подходящую поверхность и начинают прорастать, образуя новые гифы и мицелий.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мицелия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развивается, проникая в субстрат, активно питаясь и увеличиваясь в размере.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спороносцев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мицелии появляются специализированные структуры — спороносцы, которые несут споры.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высвобождаются в окружающую среду для расселения и начала нового цикла.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плесневых грибов
</a:t>
            </a:r>
            <a:endParaRPr lang="en-US" sz="279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Зигомицеты — мукор и его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Зигомицеты, например, род Mucor, характеризуются образованием спорангиев на кончиках гиф. Они часто встречаются на испорченных пищевых остатках и играют роль в разложении органики.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— Penicillium и Aspergillus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аскомицетов включает виды, широко используемые в промышленности, как Penicillium для производства антибиотиков и Aspergillus для ферментации в пищевой сфере.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строению спор и плодовых тел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отличается формой и способом образования спор. Это влияет на распространение и адаптацию грибов к разным условиям.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плесневых грибов
</a:t>
            </a:r>
            <a:endParaRPr lang="en-US" sz="279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вызывает порчу продуктов, покрывая их налётом и изменяя запах и вкус, делая пищу непригодной к употреблению.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выделяют микотоксины — ядовитые вещества, способные вызывать отравления и аллергические реакции у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 продукты питания: основные угрозы
</a:t>
            </a:r>
            <a:endParaRPr lang="en-US" sz="2171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микологии, 2023 г.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плесени: влияние температуры на скорость развития
</a:t>
            </a:r>
            <a:endParaRPr lang="en-US" sz="176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роста — около 20 °C, что способствует быстрому развитию колонии плесени.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или слишком высокие температуры значительно замедляют рост плесени, ограничивая её распространение.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418271"/>
            <a:ext cx="443582" cy="3548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плесневых грибов
</a:t>
            </a:r>
            <a:endParaRPr lang="en-US" sz="2655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разлагают мёртвые растения и животных, способствуя возвращению веществ в экосистему.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цикле углерода и минералов, поддерживая плодородие почв.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экологического баланса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конкурирует с другими микроорганизмами, сохраняя разнообразие и стабильность природных систем.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Пенициллины — антибиотики, выделяемые из плесени Penicillium, революционизировали медицинскую практику и спасли множество жизней.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 с плесенью, такие как рокфор и камамбер, получают особый вкус благодаря росту плесневых грибов на поверхности и внутри продукта.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плесень используют для производства органических кислот и ферментов, необходимых в пищевой и химической промышленности.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плесени применяются для разложения сложных молекул, что улучшает переработку сырья и производительность заводов.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использование плесени
</a:t>
            </a:r>
            <a:endParaRPr lang="en-US" sz="257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 на споры плесени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спор в воздухе приводит к возникновению аллергий и проблемам с дыханием. Симптомы включают чихание, зуд и покраснение слизистых, что особенно опасно для людей с астмой.
</a:t>
            </a:r>
            <a:endParaRPr lang="en-US" sz="111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Микозы и токсическое воздействие плесени
</a:t>
            </a:r>
            <a:pPr algn="l" indent="0" marL="0">
              <a:lnSpc>
                <a:spcPct val="90000"/>
              </a:lnSpc>
              <a:buNone/>
            </a:pPr>
            <a:r>
              <a:rPr lang="en-US" sz="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плесени вызывают грибковые инфекции кожи и слизистых, известные как микозы. Также микотоксины, например афлатоксин, при попадании в организм могут вызвать хронические заболевания.
</a:t>
            </a:r>
            <a:endParaRPr lang="en-US" sz="1021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в быту: опасность для здоровья человека
</a:t>
            </a:r>
            <a:endParaRPr lang="en-US" sz="2021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появления плесени
</a:t>
            </a:r>
            <a:endParaRPr lang="en-US" sz="255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в помещениях достаточную сухость и хорошую вентиляцию, чтобы снизить влажность, препятствующую развитию грибков.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убирайте и дезинфицируйте поверхности, обращая особое внимание на углы и места скопления влаги, где плесень развивается легче всего.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продукты в герметичных контейнерах, соблюдайте сроки годности и своевременно удаляйте испорченные продукты из дома.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определение и распространение
</a:t>
            </a:r>
            <a:endParaRPr lang="en-US" sz="2486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это одноклеточные грибы без мицелия, широко встречающиеся в природе на ягодах, злаках и почве.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Saccharomyces играет главную роль в брожении и промышленном производстве продуктов питания и напитков.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распространяются через воздух, воду и контакт с поверхностями, легко проникая в пищевые продукты.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выживать в различных условиях и активно участвуют в биологических процессах, включая ферментацию.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дрожжей: основные органоиды
</a:t>
            </a:r>
            <a:endParaRPr lang="en-US" sz="2133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Дрожжевая клетка обычно округлая, диаметром от 2 до 10 микрон. Она покрыта прочной клеточной стенкой, состоящей из хитина и глюканов, защищая от внешних воздействий.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органоиды и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находятся ядро, митохондрии и вакуоли. Цитоплазма обеспечивает интенсивный обмен веществ, что позволяет быстро размножаться и адаптироваться.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данные микологии,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дрожжей: динамика численности клеток
</a:t>
            </a:r>
            <a:endParaRPr lang="en-US" sz="230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дрожжей ускоряется в первые 12 часов, достигая максимальной активности при достаточном питании и температуре.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сменяется стационарной фазой из-за истощения ресурсов и увеличения концентрации отходов обмена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918" y="1471987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3098" y="1471987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ежедневной жизни и производстве пищи
</a:t>
            </a:r>
            <a:endParaRPr lang="en-US" sz="181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Выпечка хлеба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обеспечивают подъем теста за счёт выделения углекислого газа во время брожения, придавая хлебу пористую структуру и легкость.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напитков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брожения дрожжи преобразуют сахар в алкоголь и углекислый газ, что необходимо для изготовления пива, кваса и вина.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процессы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используются для синтеза витаминов и ферментов, которые важны для пищевой промышленности и медицины.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дрожжи существенно различаются по строению и функциям, что определяет их области применения и влияние на человека.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микологии,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биологических особенностей и практического применения дрожжей и плесневых грибов в виде таблицы.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дрожжей и плесневых грибов
</a:t>
            </a:r>
            <a:endParaRPr lang="en-US" sz="211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свойства дрожжей для человека и природы
</a:t>
            </a:r>
            <a:endParaRPr lang="en-US" sz="1911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производят витамины группы В и незаменимые аминокислоты, поддерживая здоровье человека и животных.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используются для создания ферментов и пищевых добавок, улучшая качество продуктов и эффективность производства.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разложению органических отходов, поддерживая плодородие почвы и экологический баланс.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патогенные дрожжи вызывают болезни растений, снижая урожайность и качество сельхозпродукции.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с ослабленным иммунитетом дрожжевые инфекции, например кандидоз, вызывают воспаления и осложнения.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могут портить продукты, вызывая их брожение и неприятные вкусовые изменения.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использование дрожжей в пищевой промышленности может привести к санитарным и технологическим проблемам.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и опасные свойства дрожжей
</a:t>
            </a:r>
            <a:endParaRPr lang="en-US" sz="265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плесневых грибов и дрожжей
</a:t>
            </a:r>
            <a:endParaRPr lang="en-US" sz="309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и роли плесневых грибов и дрожжей помогает эффективно использовать их преимущества и минимизировать вред, обеспечивая безопасность и улучшая 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2026-05-07T14:52:10Z</dcterms:created>
  <dcterms:modified xsi:type="dcterms:W3CDTF">2026-05-07T14:52:10Z</dcterms:modified>
</cp:coreProperties>
</file>