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 в русском языке
</a:t>
            </a:r>
            <a:endParaRPr lang="en-US" sz="2968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делают речь точной и связной.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служебные части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называют предметы и действия, но помогают связывать слова, уточнять отношения между ними и передавать оттенки смысла в 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185" y="1627229"/>
            <a:ext cx="1101300" cy="881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987" y="1592249"/>
            <a:ext cx="71325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служебных частей речи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 связь слов в словосочетании и помогают уточнить, где, когда, по какой причине или для чего происходит действие: в школе, перед уроком, из-за дождя.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однородные члены и части предложения, показывая перечисление, противопоставление, причину или условие. С их помощью мысль становится цельной и легко воспринимается.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добавляют к сообщению особый оттенок: отрицание, вопрос, сомнение, выделение или усиление. Именно поэтому короткие слова вроде не, ли, же и даже очень важны.
</a:t>
            </a:r>
            <a:endParaRPr lang="en-US" sz="1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предлогов, союзов и частиц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группы служебных слов по их основной роли и примерам.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не называют предметы и действия, но по-разному помогают строить смысл и связь в 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«Служебные части речи»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Предлоги: связь слов в пространстве и времени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понять, где находится предмет или происходит действие: на столе, в классе, под партой, за дверью. Они делают описание пространства точным и наглядным.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легко указать, когда что-то случилось: перед уроком, после звонка, через час, до перемены. Такие предлоги помогают выстроить последовательность событий.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показывают, почему происходит действие и зачем оно нужно: из-за дождя, благодаря помощи, для работы, ради победы. Это делает высказывание более ясным.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предлогов пишутся отдельно от слов, с которыми они связаны: в лесу, у дома, перед школой. Это важно помнить при письме.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предлогов трудно точно объяснить отношения между словами. Одно и то же сообщение с ними становится понятнее, аккуратнее и удобнее для чтения.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предлогов по значению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уточнять разные отношения между словами, поэтому в речи встречаются очень часто.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примерах используются предлоги места и направления, потому что они нужны для описания окружающего мира.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предлогов по значению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предлоги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состоят из одного слова: в, к, от, над, под. Они короткие, но сразу показывают нужную связь между словами в предложении.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образованы несколькими словами: из-за, в связи с, по причине, несмотря на. Они передают более точное значение и часто употребляются в письменной речи.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пишутся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предлоги пишутся раздельно или через дефис по правилу, а не по звучанию. Поэтому важно запоминать не только смысл, но и правильный способ написания.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их не 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похожие сочетания слов не являются предлогами. Чтобы не ошибиться, нужно смотреть, сохраняется ли связь слов и можно ли заменить выражение другим предлогом.
</a:t>
            </a:r>
            <a:endParaRPr lang="en-US" sz="11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предлог от похожего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понять, является ли слово предлогом или частью слова.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Союзы: соединение слов и частей предложения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перечислять предметы, признаки и действия: мама и папа, быстро, но аккуратно, читает или пишет. Благодаря им перечисление звучит естественно и понятно.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союзы соединяют две части в одно высказывание: Солнце взошло, и начался день. Так легче показать, как связаны события.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союзы показывают противопоставление, выбор, причину, условие, время или цель. Поэтому они не только соединяют слова, но и уточняют смысл всей фразы.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строить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речь последовательной: сначала одно событие, потом другое, или одно объясняет другое. Без них текст был бы коротким, но менее связным.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453445"/>
            <a:ext cx="8612400" cy="146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и подчинительные союзы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чем отличаются две главные группы союзов и какие отношения они выражают.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связывают равноправные части, а подчинительные показывают, что одна часть зависит от другой.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союзов по типу связи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в предложении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помогает объединять слова в пары и ряды: мама и папа, читать и писать. Благодаря ему перечисление звучит естественно и легко воспринимается на слух.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части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соединяет однородные члены и целые предложения, показывая, что события связаны между собой. Важно, что обе части остаются равноправными и не зависят друг от друга.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может указывать на одновременность или последовательность действий: Солнце взошло, и начался день. Так в речи становится яснее, как одно событие связано с другим.
</a:t>
            </a:r>
            <a:endParaRPr lang="en-US" sz="11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союзы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особенно заметны союзы, которые соединяют или противопоставляют части высказывания.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отношения соединения и противопоставления: именно они чаще всего нужны для построения ясных школьных предложений.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маленькое слово может заметно изменить смысл фразы. У частиц всего несколько основных функций, но именно они делают высказывание точнее и выразительнее.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значений чаще всего выделяют у частиц: отрицание, вопрос и усиление.
</a:t>
            </a:r>
            <a:endParaRPr lang="en-US" sz="190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смысл предложения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частица добавляет к сообщению новый оттенок значения.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служебные части 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предлогов, союзов и частиц пишутся раздельно: в лесу, потому что, не знал. Это помогает сразу увидеть, что слово является служебным и не входит в корень.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по 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служебное слово состоит из нескольких частей, его написание зависит от строения. Поэтому выражения вроде в связи с и несмотря на нужно запоминать как устойчивые сочетания.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звуки могут записываться по-разному, если меняется смысл. Чтобы не ошибиться, важно проверять, служит ли слово связью, отрицанием, усилением или частью устойчивого выражения.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задать себе простой вопрос: это отдельное слово, составное сочетание или форма с частицей? Такой шаг помогает избежать ошибок в школьных работах.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раздельное и дефисное написание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способ написания зависит не только от звучания, но и от строения слова и его значения.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звучание не всегда подсказывает написание: решающими становятся значение слова и правило его употребления.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предлогов, союзов и частиц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не называют предметы и действия, но выполняют разные служебные задачи в 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слова, союзы соединяют части высказывания, а частицы уточняют смысл; вместе они делают речь стройной и точной.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«потерялось»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легко заметить, как ошибка появляется из-за спешки: влесу вместо в лесу, потомучто вместо потому что. Рядом правильные формы выглядят заметно спокойнее и читаются без усилий.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паре карточек видно, как важно не сливать служебное слово с самостоятельным. Не знал, из-за дома и другие правильные варианты помогают увидеть, где слово пишется отдельно, а где требуется дефис.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служебных слов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служебную часть речи в предложении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определить, предлог это, союз или частица.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делают речь точной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помогают строить понятные фразы, связывать мысли и передавать оттенки смысла. Без них русская речь была бы менее точной, гибкой и выразительной.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2026-05-28T04:54:00Z</dcterms:created>
  <dcterms:modified xsi:type="dcterms:W3CDTF">2026-05-28T04:54:00Z</dcterms:modified>
</cp:coreProperties>
</file>