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— наука о животных: основные вопросы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и их роли в природе и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зоологии как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животных возникли ещё в древности, подробно описанные Аристотелем. Средневековье и Возрождение дали научную основу, а XIX–XX века расширили методы и классификации благодаря Дарвину и Ламарку.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разделы зоологии: что изучает каждый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взаимоотношения животных с окружающей средой, а этология — их поведение и способы адаптации.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анализирует функционирование органов и систем, раскрывая процессы жизнедеятельности животных.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исследует строение тела животных, изучая внешние и внутренние особенности их анатомии.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занимается классификацией животных по типам и классам, структурируя многообразие видов в единую систему.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видов животных превышает 1,5 миллиона и охватывает млекопитающих, рыб, птиц, насекомых и многие другие. Каждая группа важна для экосистемы и биологического равновесия.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на планете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освоили различные среды: от ледяных полярных областей до тропических лесов. Каждая среда требует особых адаптаций для выживания и размножения.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адаптация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моллюски составляют большую часть животных на Земле, обеспечивая опыление, переработку органики и служа пищей для других видов.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беспозвоночных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животного мира: виды и группы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62956"/>
            <a:ext cx="4332300" cy="17838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животных по характерным признакам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различных групп показывает уникальные особенности их строения и жизненных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обладает уникальными анатомическими и физиологическими признаками, отражающими адаптации к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животных: ткани, органы и 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нескольких типов тканей: эпителиальная защищает, мышечная обеспечивает движение, нервная отвечает за контроль.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системы: пищеварительная перерабатывает пищу, дыхательная обеспечивает газообмен, кровеносная транспортирует вещества.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 рыб жабры служат для дыхания, у птиц крылья покрыты перьями и адаптированы для полёта.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делятся на растительноядных, питающихся растительной пищей; хищников — ловящих добычу; и всеядных, совмещающих оба типа рациона.
</a:t>
            </a:r>
            <a:endParaRPr lang="en-US" sz="882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типу питания
</a:t>
            </a:r>
            <a:endParaRPr lang="en-US" sz="1087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травоядных развит пищеварительный тракт для переваривания клетчатки, а у хищников — острые зубы и когти для захвата добычи.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пищевые привычки
</a:t>
            </a:r>
            <a:endParaRPr lang="en-US" sz="1107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включают несколько звеньев, например: трава → саранча → жаба → цапля, где каждый уровень влияет на популяции других.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пищевые сети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и примеры пищевых цепей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животных: от царства до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систематической классификации в зоологии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 млн лет назад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многоклеточные животные появились в древних морях, закладывая основу для дальнейшего биологического разнообразия.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 млн лет назад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позвоночных, таких как рыбы, дало начало новым формам жизни и открытию путей к освоению суши.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амфибий и рептилий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начали покорять сушу, развивая конечности и другие адаптации для наземного обитания.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миллионов лет эволюции сформировались разнообразные виды с уникальными адаптациями и сложными экосистемами.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как менялся животный мир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животных: приспособления к жизни в различных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и их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обладают обтекаемой формой тела и способны использовать жабры для дыхания. Примером служат дельфины и карпы, приспособленные к жизни в воде.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воздушные виды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дышат лёгкими, имеют подвижные конечности для передвижения. Воздушные виды, такие как птицы и насекомые, обладают крыльями и лёгким скелетом для полёта.
</a:t>
            </a:r>
            <a:endParaRPr lang="en-US" sz="2473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животных по основным средам обитания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амфибии и пресмыкающиеся адаптированы к жизни в нескольких средах одновременно, что повышает их шансы на выживание и распространение.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видов на суше объясняется разнообразием наземных экосистем и большим числом беспозвоночных.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учебника биологии для среднего школьного возраста,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функции животных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способствуют опылению растений, обеспечивая урожай и поддерживая биоразнообразие сельскохозяйственных культур и дикой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Разносчики семян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переносят семена растений, способствуя их распространению и восстановлению лесов и других экосистем.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Санитары природы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Жуки-навозники и грибы очищают природу от мёртвых остатков, перерабатывая органику и поддерживая плодородие почвы.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популяций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травоядных животных, предотвращая их чрезмерное размножение и сохраняя экосистемный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обитает в дальневосточных лесах России и Китая. Его численность снизилась из-за охоты и потери среды обитания. Создаются заповедники для охраны и размножения тигров в неволе.
</a:t>
            </a:r>
            <a:endParaRPr lang="en-US" sz="99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символ вымирающих видов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встречается только в горных лесах Китая. Мягкая экосистема и программы разведения в зоопарках помогают сохранить этот уникальный вид от полного исчезновения.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— живой символ восточной природы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Калан — морское млекопитающее северных морей, пострадавшее от загрязнений и охоты. Морские заповедники помогают восстанавливать популяцию и изучать поведение каланов.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Калан — редкий морской зверь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и уникальных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домашних и диких животных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были одомашнены человеком для хозяйственных нужд и общения, отличаются покладистым характером и приспособленностью к жизни с человеком.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сохраняют природные инстинкты и образ жизни в естественных условиях, поддерживая экологическое разнообразие и сложные природные системы.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диких животных включают медведя, лося и сокола — они важны для баланса экосистем и требуют охраны в природе.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жизни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служат источником пищи, обеспечивая молоко, мясо и яйца. Они также дают материалы для одежды, такие как шерсть и кожа, необходимые для повседневной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животные участвуют в научных исследованиях и разработке лекарств. Кроме того, животные выполняют полезные функции, например, лошадь — для работы, собака — помощник в службах.
</a:t>
            </a:r>
            <a:endParaRPr lang="en-US" sz="1273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животными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 изучают виды животных, их поведение и экологическую роль, что помогает сохранять биоразнообразие и разрабатывать новые методы защиты.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Ветеринары диагностируют и лечат болезни животных, обеспечивая здоровье домашних и сельскохозяйственных питомцев, а также предотвращают эпидемии.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Кинологи специализируются на разведении, воспитании и обучении собак для служебных, охранных и спасательных целей, способствуя взаимодействию с человеком.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зоопарков и заповедников ухаживают за животными, занимаются их кормлением, разведением и охраной редких и исчезающих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позволяют людям познакомиться с животными из разных уголков мира, проводят научные исследования и участвуют в программах размножения редких видов для их сохранения.
</a:t>
            </a:r>
            <a:endParaRPr lang="en-US" sz="850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Зоопарки: места образовательных программ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охраняют природные ландшафты, где животные живут свободно. Они помогают поддерживать численность редких видов и сохранять природные экосистемы без вмешательства человека.
</a:t>
            </a:r>
            <a:endParaRPr lang="en-US" sz="836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естественная защита природы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животных в зоопарках и заповедниках
</a:t>
            </a:r>
            <a:endParaRPr lang="en-US" sz="23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зоологии на науку и технологии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помогает создавать эффективные лекарства, изучая особенности животных и их реакции на болезни для разработки новых методов лечения.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поведения животных вдохновляют робототехнику и бионику, создавая устройства, имитирующие движения и адаптацию живых организмов.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способствует сохранению биоразнообразия, помогает бороться с инвазивными видами и понять глобальные экологические вызовы современности.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рекорды животного мира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крупнейшее животное на Земле, достигает 30 метров в длину и весит до 150 тонн, что делает его настоящим гигантом морских глубин.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гигант океана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разгоняться до 112 км/ч, используя невероятную скорость для охоты. Это предельная скорость среди млекопитающих на суше.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самый быстрый наземный хищник
</a:t>
            </a:r>
            <a:endParaRPr lang="en-US" sz="1003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колибри около 2 граммов, оно способно махать крыльями до 80 раз в секунду, обеспечивая уникальные способности к зависанию в воздухе.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крошка с необычной энергией
</a:t>
            </a:r>
            <a:endParaRPr lang="en-US" sz="1268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многоножек обладает более 750 ногами — рекорд по количеству конечностей среди животных, что помогает в передвижении по сложному ландшафту.
</a:t>
            </a:r>
            <a:endParaRPr lang="en-US" sz="956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Многоножка Illacme plenipes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— ключ к пониманию мира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зоологии раскрывает многообразие жизни, способствует охране природы и формирует у школьников бережное отношение к окружающему миру и его обитателям.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2026-05-08T18:15:33Z</dcterms:created>
  <dcterms:modified xsi:type="dcterms:W3CDTF">2026-05-08T18:15:33Z</dcterms:modified>
</cp:coreProperties>
</file>