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вокруг нас: причины, последствия и простые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окружающей среды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возникают тогда, когда человек нарушает природный баланс и это становится опасно для 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экологические проблемы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проблем связаны: одна усиливает другую, поэтому важно смотреть на природу как на единую систему.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 существуют отдельно: мусор, вырубка лесов и загрязнение усиливают друг друга.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структуре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экологических проблем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жара держится дольше, а прохладные периоды становятся короче. Это заметно в городах, где асфальт и дома сильнее нагреваются и медленнее остывают.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лето становится длиннее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и засухи теперь чаще сменяют друг друга. Из-за этого сложнее выращивать урожай, а реки и почва получают слишком мало или слишком много влаги.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менее предсказуемой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 снега меняет жизнь животных и людей в холодных регионах. Моря и берега тоже постепенно меняются, а природные условия становятся более нестабильными.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снег отступают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как меняется климат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становится грязным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машин и работа заводов наполняют воздух дымом и пылью. Вблизи дорог и промышленных зон грязный воздух ощущается особенно сильно.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 и топлива добавляет в атмосферу вредные частицы и газы. Даже короткое время на таком воздухе может вызывать раздражение и дискомфорт.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попадает в воздух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становится труднее дышать, чаще появляются кашель и аллергии. Особенно чувствительны дети, пожилые люди и те, у кого есть болезни дыхательных путей.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влияет на здоровье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вреден и растениям: листья повреждаются, рост замедляется, а урожай может снижаться. Смог над дорогой в час пик показывает проблему очень наглядно.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становится грязной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загрязняет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реки и озёра попадают мусор, нефтяные пятна и грязные стоки. Вода теряет прозрачность, а животным становится труднее жить в привычной среде.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опасно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вода опасна и для людей: её сложно использовать для питья и бытовых нужд. Мусор у берега — заметный сигнал, что экосистема нуждается в защите.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другие водные организмы страдают от нехватки кислорода и ядовитых примесей. Из-за этого рушится цепочка питания и сокращается число живых существ.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и бытовая химия могут оставаться в воде долгое время. Если очистка работает плохо, вредные вещества распространяются дальше по течению.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525" y="4690900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вокруг нас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почти не исчезает сам и долго остаётся в природе. Одноразовые пакеты и бутылки быстро превращаются в мусор на улицах и берегах.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из пластика часто выбрасывается сразу после покупки. Если её не сортировать, она смешивается с другими отходами и становится сложнее для переработки.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пластика могут попадать в почву и воду. Они опасны для рыб, птиц и других животных, которые принимают их за пищу.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после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школьных праздников и мероприятий часто остаются стаканчики, трубочки и тарелки. Если не продумать уборку заранее, мусора становится заметно больше.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 помогает отправить часть пластика на переработку. Но сначала важно уменьшать количество одноразовых предметов в повседневной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леса исчезают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вырубают под строительство, дороги или поля, животные теряют укрытия и корм. Для многих видов это означает вынужденный уход или исчезновение.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слабее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деревьев меняет почву: она быстрее разрушается ветром и дождём. Эрозия делает землю беднее и мешает восстановлению растительности.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влажность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 и помогает регулировать местный климат. Если деревьев становится меньше, воздух чаще становится суше и горячее.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Исчезает разнообразие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леса может появиться пустырь, где почти нет тени и жизни. Такое пространство уже не поддерживает прежнее разнообразие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экосистеме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в одной части природы запускают цепочку последствий.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показывает, сколько ресурсов мы тратим в повседневной жизни и сколько отходов создаём.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1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Living Planet Report, Global Footprint Network (обобщённые данные)
</a:t>
            </a:r>
            <a:endParaRPr lang="en-US" sz="1131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планета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 оценивают предел устойчивого потребления для человечества в глобальных обзорах.
</a:t>
            </a:r>
            <a:endParaRPr lang="en-US" sz="3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28336"/>
            <a:ext cx="5955300" cy="2671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экологии и принципу 3R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экологические мифы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распространённых заблуждения и их более точное понимание.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часто упрощают проблему, но реальные решения начинаются с сокращения потребления и повседневных привычек.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простые привычки уже заметно уменьшают расход воды, энергии и количество отходов в быту.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3R: reduce, reuse, recycle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каждый день снижать нагрузку на природу.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практики экологического воспитания и ресурсосбережения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привычки, которые работают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экологичных действий, которые можно внедрить в школьной жизни уже сейчас.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школьные правила сокращают отходы и учат бережно относиться к ресурсам.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в мире уже живёт в городах, поэтому решения для транспорта, воды и воздуха особенно важны именно там.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2022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городах, и это усиливает роль городской экополитики.
</a:t>
            </a:r>
            <a:endParaRPr lang="en-US" sz="3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Светодиодные лампы стали обычным примером того, как техника помогает экономить ресурсы. Они потребляют меньше электроэнергии и служат дольше, поэтому уменьшают и расходы, и количество отходов от частой замены.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экономит энергию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системы сортировки и переработки делают отходы полезным сырьём. Пластик, бумага и металл могут возвращаться в производство, если их правильно собирать, очищать и разделять на этапах обработки.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шанс для отходов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помогают не только уменьшать вред, но и восстанавливать природу. Дроны, датчики и специальные материалы используются для посадки деревьев, укрепления берегов и восстановления парков после загрязнения или вырубки.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техника возвращает природе силы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помогают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экологичному выбору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reduce-reuse-recycle: сначала сокращаем потребление, затем используем вещи повторно и только потом сдаём их на переработку.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 классного обсуждения на основе бытовых экологичных привычек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 ли вы изменить привычки?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для короткого голосования в классе: каждый вариант показывает, какие привычки уже готовы стать частью 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увидеть, какие экологичные привычки уже знакомы классу, а какие стоит ещё обсудить.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решение меняет место вокруг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долго лежала стихийная свалка, и место постепенно стало неприятным и небезопасным. После уборки сюда вернулось нормальное использование пространства, а жители стали внимательнее относиться к чистоте.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 виду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контейнеры для раздельного сбора, и мусор стало проще сортировать. Людям не нужно было искать сложные решения: удобная инфраструктура сама подсказывала правильное поведение.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условия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субботники закрепили новый порядок и сделали изменения заметными всем. Когда территория стала чище, у людей выросло чувство ответственности за общее пространство и желание поддерживать результат.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поддерживать порядок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одно решение редко работает в одиночку. Эффект появляется, когда уборка, контейнеры и участие людей действуют вместе и постепенно меняют повседневные привычки.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совместных действий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откладывать изменения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грязный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ничего не менять, воздух в городах будет оставаться грязнее, а вредные выбросы продолжат влиять на здоровье людей. Особенно уязвимы дети, пожилые и те, кто много времени проводит на улице.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начать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разумное время для изменений — сейчас, пока привычки ещё легко пересмотреть. Маленькие шаги сегодня помогают избежать больших и дорогих проблем в будущем, когда исправлять будет труднее.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 растения теряют места обитания, когда леса, водоёмы и почвы продолжают разрушаться. Чем меньше живых видов остаётся, тем слабее становится вся природная система.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Мусора становится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мусора делает дворы, берега и лесные тропы менее безопасными и менее красивыми. Пластик и упаковка не исчезают быстро, поэтому проблема только растёт, если отходы не сокращать.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связаны между собой, но их можно уменьшать через ежедневные привычки, школьные инициативы и городские решения. Беречь природу — значит беречь свой дом.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 — значит беречь дом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2026-07-25T18:22:46Z</dcterms:created>
  <dcterms:modified xsi:type="dcterms:W3CDTF">2026-07-25T18:22:46Z</dcterms:modified>
</cp:coreProperties>
</file>