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макроэволюция: обзор и ключевые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эволюционных изменений формируют разнообразие жизни на Земле.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эволюционной биологии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идея эволюции раскрывала закономерности развития жизни. Дарвин объяснил механизмы отбора и наследственности, а в XX веке выделили микро- и макроэволюцию как разные уровни эволюционных преобразований.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Микроэволюция: определение, признаки и примеры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главным процессам относятся мутации, миграции, генетический дрейф и естественный отбор, влияющие на генные частоты поколение за поколением.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— различия в генах городской и сельской популяций воробьёв, а также адаптации рыб и растений к локальным условиям.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охватывает изменения в генетическом составе популяций одного вида под воздействием факторов времени и среды.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случайные колебания частот аллелей, особенно заметные в небольших популяциях, что может приводить к значительной потере генетического разнообразия.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и бутылочного горлышка демонстрируют, как через ограниченное число особей возникают новые популяции с уменьшенным или искажённым набором генов.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как фактор микроэволюции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 в процессах микроэволюции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передачу пыльцы ветром между растениями и массовые переселения животных, таких как стрижи и лососи, поддерживая адаптивное разнообразие.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Генный поток через миграции способствует появлению новых аллелей в популяциях и снижает генетические различия между группами того же вида.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микроэволюционных изменений к видообразованию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генетических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 в генофонде приводят к возникновению новых адаптаций и признаков, формируя отличия между популяциями, которые со временем углубляются.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 механизм видообразования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 поведенческая изоляция ограничивают обмен генами, что способствует закреплению отличий и формированию новых видов.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— пример диверсификации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14 видов вьюрков образовались благодаря адаптации к различным кормовым ресурсам и экологическим условиям.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определение и общие особенности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сопровождаются появлением морфологических новшеств и новых типов организации организмов.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палеонтологии и сравнительной биологии демонстрируют масштаб и глубину этих изменений.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крупномасштабные изменения, ведущие к появлению новых родов, семейств и отрядов.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события происходят в течение длительных периодов, формируя значительное биологическое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события макроэволюции в истории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у цианобактерий (около 2,5 млрд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кардинально изменил атмосферу, увеличив содержание кислорода и создав условия для развития аэробных организмов.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крыльев у насекомых (350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крыльев обеспечила успешное освоение воздушной среды и расширение экологических ниш.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цветковых растений в меловом периоде (около 130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цветковых обеспечило богатое биоразнообразие и новые взаимодействия с животными, такими как опылители.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Массое вымирания, открывшие путь эволюции новых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события гибели видов изменяли экосистемы, создавая возможности для появления новых биологических форм.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масштабы и темпы микро- и макроэволюции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быструю динамику изменений внутри видов и более медленный процесс возникновения новых таксонов.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работает на небольших временных масштабах, тогда как макроэволюция требует миллионов лет для видимых изменений.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 микроэволюция: конкретные примеры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гена GLO у приматов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эволюции произошла утрата функции гена GLO, делая приматов неспособными самостоятельно синтезировать витамин C, что повлияло на их физиологию и рацион.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— результат точечной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мутация в гене гемоглобина приводит к изменению формы эритроцитов, вызывая болезнь и одновременно обеспечивая устойчивость к малярии, демонстрируя эволюционное преимущество мутации.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иллюстрирует микроэволюцию: при частом применении антибиотиков выживают устойчивые штаммы, что изменяет генетический состав бактериальных популяций быстро и заметно.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устойчивости связано с мутациями и горизонтальным переносом генов, усиливая выживаемость бактерий и вызывая серьёзные проблемы в медицине и борьбе с инфекциями.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на примере резистентности бактерий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образование новых таксонов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млекопитающих из пресмыкающихся
</a:t>
            </a:r>
            <a:pPr algn="l" indent="0" marL="0">
              <a:lnSpc>
                <a:spcPct val="115000"/>
              </a:lnSpc>
              <a:buNone/>
            </a:pPr>
            <a:r>
              <a:rPr lang="en-US" sz="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триасовом периоде около 225 миллионов лет назад появились первые млекопитающие, отличавшиеся развитием волос и теплокровностью. Этот процесс сопровождался значительными морфологическими и физиологическими изменениями, выделяя млекопитающих в отдельный класс животных.
</a:t>
            </a:r>
            <a:endParaRPr lang="en-US" sz="839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цветковых растений в меловом периоде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сформировались в меловом периоде и благодаря появлению сложных цветков быстро заняли новые экологические ниши. Их разнообразие значительно повлияло на развитие других организмов, включая опылителей и травоядных.
</a:t>
            </a:r>
            <a:endParaRPr lang="en-US" sz="9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микро- и макроэволюционных процессов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проявляется в формировании новых таксонов, длится миллионы лет и сопровождается глобальными морфологическими преобразованиями, которые видны в ископаемых и сравнительной анатомии.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происходит в пределах видов, включает генетический дрейф, мутации и отбор. Она охватывает быстрые изменения генов и признаков в небольших временных масштабах.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макроэволюции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переходное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признаки древних динозавров и современных птиц, демонстрируя эволюционный переход к полёту. Его ископаемые остатки подтверждают постепенное развитие новых органов и функций.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Тикталик и выход позвоночных на сушу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Ископаемый тикталик сочетает черты рыб и земноводных, иллюстрируя этап адаптации к жизни на суше. Его строение помогает понять эволюционные механизмы изменения среды обитания.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смена господствующих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Катастрофические вымирания, например, на границе мелового и палеогенового периодов, устраняли доминирующие виды, освобождая экологические ниши для новых макроэволюционных линий и возникновения разнообразия форм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структуры конечностей у млекопитающих, птиц и рептилий подтверждают их общее происхождение, что иллюстрирует единство эволюционных корней различных таксонов.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строения черепа и зубов разных групп животных выявляют эволюционные связи, позволяя восстанавливать филогенетические деревья и понимать этапы эволюции.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сравнительной анатомии в подтверждении макроэволюции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изучения микро- и макроэволюции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 белков помогает выявлять генетические связи между видами и следить за изменениями на молекулярном уровне во времени.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эмбриология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эмбрионов разных организмов позволяет обнаружить общие этапы, отражающие эволюционные связи между видами.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Кроссинговер, гибридизация и морфологический анализ популяций дают данные о наследственных изменениях в пределах видов.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стратиграфия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ископаемых и слоёв земли помогает реконструировать эволюционную историю, выявляя ключевые этапы развития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и адаптивная радиация в макроэволюции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— процесс расхождения признаков у близкородственных видов, приводящий к формированию уникальных адаптаций и новых видов с отличительными чертами и экосистемными ролями.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на примере дарвиновых вьюрков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Галапагосских островов демонстрируют быструю адаптивную радиацию, используя разнообразные источники пищи и среды, что стало выдающимся примером сочетания микро- и макроэволюционных процессов.
</a:t>
            </a:r>
            <a:endParaRPr lang="en-US" sz="10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эволюционных исследований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и биоинформатика обеспечивают анализ больших данных для изучения эволюционных связей и выявления новых генетических механизмов в микро- и макроэволюции.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CRISPR-технология позволяет экспериментально изменять гены и изучать их функции, стимулируя развитие эволюционной медицины и биотехнологий.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медицина исследует динамику устойчивости вирусов и раковых клеток, помогая разрабатывать новые терапевтические стратегии и лекарства.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микро- и макроэволюции для живой природы и общества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обеспечивают генетическое разнообразие, необходимое для приспособления организмов к изменяющимся условиям среды и устойчивости экосистем.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микроэволюция используется для создания новых сортов растений и пород животных с улучшенными характеристиками.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понимание эволюции позволяет прогнозировать развитие заболеваний и создавать эффективные вакцины и лекарственные препараты.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опирается на знания о микро- и макроэволюции для сохранения редких видов и восстановления природных экосистем.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интеграция микро- и макроэволюции в научное знание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макроэволюция дополняют друг друга, образуя целостную картину изменений жизни на Земле, что способствует развитию биологии, медицины и охране природы на современном уровне.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2026-05-10T06:10:42Z</dcterms:created>
  <dcterms:modified xsi:type="dcterms:W3CDTF">2026-05-10T06:10:42Z</dcterms:modified>
</cp:coreProperties>
</file>