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jpe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основы, направления,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объединяющая строение и функции всех организмов.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клеточной теории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XVII века представления о живом были разрозненными. Развитие микроскопии открывает клетки — мельчайшие структурные единицы, что послужило фундаментом для общей биологической теории.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Пионеры открытия клеток: Гук и Левенгук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первые «ячейки»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изучал пробковый срез и описал пустые «ячейки» — первые известные клеточные структуры, заложив основы клеточной биологии.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и микромир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1674 году Левенгук с помощью усовершенствованных линз наблюдал живые одноклеточные организмы, подтвердив существование микромира и расширив представления о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 они установили ключевые процессы клеточного обмена и роста как универсальные для всех организмов.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Шлейдена и Шванна в клеточную теорию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Маттиас Шлейден в 1838 году отметил, что все растения состоят из клеток, подчеркнув универсальность клеточного строения растений.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 Шванн расширил идеи на животных в 1839 году, доказав общий клеточный принцип в живой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Вирхов опроверг идею самозарождения жизни, подтвердив строгую клеточную преемственность как основу биологии.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столетие исследований подтвердило: клетки возникают только из уже существующих клеток.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Рудольф Вирхов, 1855 год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постулаты клеточной теории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выполняет все структурные и функциональные задачи, обеспечивая жизнедеятельность организма независимо от его сложности.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основная единица жизни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одной или множества клеток, что проявляет единство биологической структуры на любом уровне.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живого — клетки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только путем деления существующих, что обеспечивает перенос наследственной информации и развитие организмов.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клеток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03392"/>
            <a:ext cx="4417500" cy="23581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прокариот и эукариот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структурные и функциональные отличия двух типов клеток: прокариот и эукариот.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более сложной структурой и функциональным разнообразием по сравнению с прокариотами.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по клеточной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компоненты и функции органелл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мембраны, обеспечивающей защиту и обмен веществ, цитоплазмы и ядра с ДНК, контролирующего наследственную информацию.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элементы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энергию, рибосомы синтезируют белок, аппарат Гольджи и ЭПС участвуют в обработке веществ, лизосомы расщепляют отходы, а хлоропласты выполняют фотосинтез в растениях.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органеллы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функции клетки и гомеостаз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осуществляет метаболизм — обмен веществ и энергии, поддерживая жизнедеятельность и адаптацию к изменениям.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организм использует клеточные механизмы роста, деления и дифференцировки для формирования тканей и органов.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реагируют на внешние раздражители, обеспечивая координацию и защиту организма.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поддерживается регуляцией внутренней среды, участием клеток в иммунитете и регенеративных процессах.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биохимические процессы в клетке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поддерживает жизнедеятельность через анаболизм — синтез молекул, и катаболизм — их расщепление с выделением энергии.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Метаболизм: анаболизм и катаболизм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фотосинтез преобразует свет в органические вещества, а митохондрии животных обеспечивают клеточное дыхание и производство АТФ для энергии.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процессы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1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стадии процесса и биологическое значение
</a:t>
            </a:r>
            <a:endParaRPr lang="en-US" sz="2371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деления клетки и их функция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кроссинговеру и случайному распределению хромосом мейоз способствует генетическому разнообразию. Таким образом обеспечивается наследственность и вариабельность признаков у потомства.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фазы, результат и роль в наследственности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включает два последовательных деления, приводящих к образованию четырёх гаплоидных клеток с половинным набором хромосом. Этот процесс обеспечивает снижение числа хромосом в гаметах и подготовку к оплодотворению.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027142"/>
            <a:ext cx="4417500" cy="25106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различных организмов: основные различия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структурные особенности клеток растений, животных, грибов и прокариот.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обусловлены средой обитания и функциями, что отражается в структуре и комплексе органелл.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Адаптировано из учебников биологии для старшей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8188" y="1760755"/>
            <a:ext cx="339075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в многоклеточных организмах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 за сокращение и движение, содержат большое количество миофибрилл, обеспечивающих механическую работу.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Переносят кислород благодаря содержанию гемоглобина, имеют специфическую форму и утрачивают ядро для максимальной функциональной эффективности.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защитный барьер, препятствуют проникновению патогенов и регулируют обмен веществ с внешней средой.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передачу нервных импульсов; обладают длинными отростками и специализированными синапсами для коммуникации между клетками.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Межклеточная передача сигналов: механизмы и примеры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Нейромедиаторы передают электрические сигналы через синапсы, а межклеточные контакты, например, десмосомы, поддерживают структурную целостность тканей и обмен информацией.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такие как инсулин, регулируют метаболические процессы на расстоянии, обеспечивая поддержание гликемического баланса в организме.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клеточной теории в биотехнологии и медицине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стволовых клеток позволяет восстанавливать повреждённые ткани и органы, открывая новые перспективы регенеративной медицины.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методы терапии, включая CAR-T клетки, обеспечивают целенаправленное уничтожение раковых клеток, улучшая эффективность лечения онкологических заболеваний.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применяют клетки для массового производства лекарственных белков, например, рекомбинантного инсулина, что повышает доступность терапии.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мутации: механизмы, последствия, возможности коррекции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мутаций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наследственных и спонтанных мутаций, связанных с заболеваниями, например, муковисцидозом и серповидноклеточной анемией.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Онкогенез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соматических клетках приводят к развитию опухолей и рака вследствие нарушения контроля клеточного цикла.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аномалии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 время митоза и мейоза вызывают синдром Дауна и другие анеуплоидии, влияя на развитие организма.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терапии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Таргетные препараты, иммунотерапия и CRISPR-технологии создают новые возможности для коррекции мутаций и лечения генетических заболеваний.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клетки и происхождение органелл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прокариот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клетки появились около 3,5 млрд лет назад — прокариотические организмы без ядра. Они заложили основу для дальнейшей эволюции живых систем и развития биосферы.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Эндосимбиотическая теория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 появление митохондрий и хлоропластов эукариот через симбиоз древних бактерий, что стало ключевым шагом в усложнении клеточного строения.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цианобактерий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— фотосинтезирующие прокариоты, внесли существенный вклад в насыщение атмосферы кислородом, обеспечив условия для развития аэробных организмов.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клеток: обзор и возможности
</a:t>
            </a:r>
            <a:endParaRPr lang="en-US" sz="2009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визуализации специфических молекул и работы клеток благодаря помеченным флуоресцентным красителям, раскрывая сложные внутриклеточные взаимодействия.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Люминесцентная и конфокальная микроскопия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изучать структурные детали клеток с высоким разрешением, выявляя органеллы и динамические процессы в реальном времени.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электронная микроскопия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PCR и секвенирование дают возможность анализировать генетическую информацию клеток, раскрывая механизмы регуляции и мутации на молекулярном уровне.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молекулярной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фундамент для биологических и медицинских инноваций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объединяет знания о жизни, стимулируя научные и технические прорывы. Её универсальные принципы продолжают расширять горизонты исследований и практических применений в биологии и медицине.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2026-05-10T09:09:20Z</dcterms:created>
  <dcterms:modified xsi:type="dcterms:W3CDTF">2026-05-10T09:09:20Z</dcterms:modified>
</cp:coreProperties>
</file>