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и Индийский океаны: два гиганта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океана — два мощных влияния на климат, природу и жизнь людей.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и Индийский океаны соединяют континенты, формируют морские пути и заметно смягчают климат побережий. Их огромные воды переносят тепло, влияют на погоду и поддерживают жизнь миллионов людей у берегов и на островах.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Океаны, которые связывают материки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165 млн км²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примерная площадь Тихого океана, самого большого на Земле.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почти в два с половиной раза больше Индийского океана и глубже его.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справочники и школьные атласы мира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090241"/>
            <a:ext cx="4328400" cy="1381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основные признаки двух океанов и увидим, чем они особенно отличаются.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крупнее и глубже, а Индийский океан теплее и меньше по площади.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атласы мира; географические справочники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океанов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Берега, острова и архипелаги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64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дуги Тихого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Тихом океане особенно много островов и архипелагов. Среди самых известных — Япония, Филиппины, Индонезия, Гавайи и Новая Зеландия, где океан тесно связан с жизнью людей.
</a:t>
            </a:r>
            <a:endParaRPr lang="en-US" sz="1310" dirty="0"/>
          </a:p>
        </p:txBody>
      </p:sp>
      <p:sp>
        <p:nvSpPr>
          <p:cNvPr id="9" name="Text 3"/>
          <p:cNvSpPr txBox="1"/>
          <p:nvPr/>
        </p:nvSpPr>
        <p:spPr>
          <a:xfrm>
            <a:off x="306764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острова Индийского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 известен Мальдивами, Сейшелами, Шри-Ланкой и Мадагаскаром. Эти территории привлекают туристов, а также зависят от рыболовства и состояния прибрежных экосистем.
</a:t>
            </a:r>
            <a:endParaRPr lang="en-US" sz="1244" dirty="0"/>
          </a:p>
        </p:txBody>
      </p:sp>
      <p:sp>
        <p:nvSpPr>
          <p:cNvPr id="10" name="Text 4"/>
          <p:cNvSpPr txBox="1"/>
          <p:nvPr/>
        </p:nvSpPr>
        <p:spPr>
          <a:xfrm>
            <a:off x="3030553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берегов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островах и побережьях люди пользуются морем как источником пищи, работы и транспорта. Здесь особенно заметны связи между природой океана, туризмом и повседневной жизнью населения.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030553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моря и рифы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тропических районах развиваются коралловые рифы, мангровые заросли и богатые рыбные сообщества. Именно поэтому такие территории считаются одними из самых разнообразных по природе.
</a:t>
            </a:r>
            <a:endParaRPr lang="en-US" sz="132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1" y="0"/>
            <a:ext cx="221009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90875" y="239425"/>
            <a:ext cx="5672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дна и глубины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190837" y="1855902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желоба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дне Тихого океана находятся очень глубокие желоба, включая Марианский. Такие формы рельефа показывают, что дно океана может быть не менее сложным, чем суша.
</a:t>
            </a:r>
            <a:endParaRPr lang="en-US" sz="1323" dirty="0"/>
          </a:p>
        </p:txBody>
      </p:sp>
      <p:sp>
        <p:nvSpPr>
          <p:cNvPr id="12" name="Text 3"/>
          <p:cNvSpPr txBox="1"/>
          <p:nvPr/>
        </p:nvSpPr>
        <p:spPr>
          <a:xfrm>
            <a:off x="6133502" y="1855902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хребты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Индийском океане заметны хребты, впадины и поднятия дна. Они формируют подводный рельеф, который влияет на движение вод и распределение живых организмов.
</a:t>
            </a:r>
            <a:endParaRPr lang="en-US" sz="1323" dirty="0"/>
          </a:p>
        </p:txBody>
      </p:sp>
      <p:sp>
        <p:nvSpPr>
          <p:cNvPr id="13" name="Text 4"/>
          <p:cNvSpPr txBox="1"/>
          <p:nvPr/>
        </p:nvSpPr>
        <p:spPr>
          <a:xfrm>
            <a:off x="3190837" y="3612631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краям океанических плит встречаются районы землетрясений и подводного вулканизма. Особенно ярко это проявляется в Тихом океане, где активны границы литосферных плит.
</a:t>
            </a:r>
            <a:endParaRPr lang="en-US" sz="1323" dirty="0"/>
          </a:p>
        </p:txBody>
      </p:sp>
      <p:sp>
        <p:nvSpPr>
          <p:cNvPr id="14" name="Text 5"/>
          <p:cNvSpPr txBox="1"/>
          <p:nvPr/>
        </p:nvSpPr>
        <p:spPr>
          <a:xfrm>
            <a:off x="6133502" y="3612631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рельеф дна влияет на глубины, течения и условия жизни морских организмов. Поэтому изучение подводного мира помогает лучше понять строение океанов и их опасные зоны.
</a:t>
            </a:r>
            <a:endParaRPr lang="en-US" sz="130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температуре поверхностных вод заметно сказываются широта, течение и близость к холодным или тёплым районам океана.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 в среднем теплее, а в Тихом океане различия между районами выражены сильнее.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Усреднённые значения по климатическим картам Мирового океана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вод в разных широтах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421" y="1853053"/>
            <a:ext cx="274200" cy="243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6190" y="1842470"/>
            <a:ext cx="231788" cy="26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8183" y="1842470"/>
            <a:ext cx="264900" cy="264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и их влияние на климат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потоки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Куросио у берегов Азии переносит тёплую воду и делает климат прибрежных районов мягче. Такие течения влияют не только на температуру, но и на влажность воздуха.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течения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Перуанское течение охлаждает воды у западного побережья Южной Америки. Из-за этого воздух над океаном становится прохладнее, а условия для осадков меняются.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Индийском океане течения связаны с муссонами и меняют направление по сезонам. Поэтому погода в Южной Азии сильно зависит от движения океанических вод.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особенности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58676" y="1838246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Эль-Ниньо и Ла-Нинья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Тихом океане эти явления связаны с изменением температуры поверхности воды. Они могут менять количество осадков, силу ветров и распределение тепла в разных частях мира.
</a:t>
            </a:r>
            <a:endParaRPr lang="en-US" sz="1318" dirty="0"/>
          </a:p>
        </p:txBody>
      </p:sp>
      <p:sp>
        <p:nvSpPr>
          <p:cNvPr id="10" name="Text 3"/>
          <p:cNvSpPr txBox="1"/>
          <p:nvPr/>
        </p:nvSpPr>
        <p:spPr>
          <a:xfrm>
            <a:off x="858676" y="2701145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Муссоны Индийского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 особенно тесно связан с муссонами. Летом и зимой направление ветров меняется, поэтому в Индии, Бангладеш и странах Юго-Восточной Азии по-разному распределяются дожди.
</a:t>
            </a:r>
            <a:endParaRPr lang="en-US" sz="1277" dirty="0"/>
          </a:p>
        </p:txBody>
      </p:sp>
      <p:sp>
        <p:nvSpPr>
          <p:cNvPr id="11" name="Text 4"/>
          <p:cNvSpPr txBox="1"/>
          <p:nvPr/>
        </p:nvSpPr>
        <p:spPr>
          <a:xfrm>
            <a:off x="858676" y="3564045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людям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океан влияет на осадки и температуру, это сразу отражается на сельском хозяйстве, запасах воды и повседневной жизни населения. Поэтому океанические процессы важно наблюдать постоянно.
</a:t>
            </a:r>
            <a:endParaRPr lang="en-US" sz="123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океан влияет на жизнь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испарение, течения и сильные ветры меняют погоду, климат и безопасность побережий.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гиганты открытого океана
</a:t>
            </a:r>
            <a:pPr algn="ctr" indent="0" marL="0">
              <a:lnSpc>
                <a:spcPct val="100000"/>
              </a:lnSpc>
              <a:buNone/>
            </a:pPr>
            <a:r>
              <a:rPr lang="en-US" sz="5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Тихом океане можно встретить китов, дельфинов, акул и тунцов, которые совершают дальние миграции в поисках пищи. Эти животные часто держатся в открытых водах, где пространство и корм распределены очень широко.
</a:t>
            </a:r>
            <a:endParaRPr lang="en-US" sz="952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воды Индийского океана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 особенно богат жизнью в тёплых районах. Здесь обитают китовые акулы, дюгони, морские черепахи и множество ярких рыб, а у берегов встречаются настоящие подводные сады из кораллов.
</a:t>
            </a:r>
            <a:endParaRPr lang="en-US" sz="945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как подводные города
</a:t>
            </a:r>
            <a:pPr algn="ctr" indent="0" marL="0">
              <a:lnSpc>
                <a:spcPct val="100000"/>
              </a:lnSpc>
              <a:buNone/>
            </a:pPr>
            <a:r>
              <a:rPr lang="en-US" sz="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похожи на огромные живые сооружения, где есть укрытия, корм и места для размножения. В таких районах живут тысячи видов организмов, поэтому рифы считаются одними из самых ценных экосистем океана.
</a:t>
            </a:r>
            <a:endParaRPr lang="en-US" sz="1010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и коралловые рифы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526629"/>
            <a:ext cx="4296900" cy="171244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какие животные и природные районы особенно известны в двух океанах.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тёплых морях разнообразие выше, чем в холодных. Оба океана богаты жизнью, но каждый известен своими характерными видами и районами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географии и справочным данным о морских видах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виды и места обитания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7564" y="1578826"/>
            <a:ext cx="350400" cy="311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8064" y="1578826"/>
            <a:ext cx="350400" cy="311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7564" y="3291301"/>
            <a:ext cx="350400" cy="3114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8064" y="3291301"/>
            <a:ext cx="350400" cy="311467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ресурсы океанов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Рыбные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дают людям рыбу и морепродукты, а также поддерживают промысел в прибрежных районах. Для многих стран это важная часть питания, занятости и торговли.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перевозки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и Индийский океаны используются для перевозки товаров между материками. По ним идут суда с сырьём, техникой и продуктами, соединяя удалённые регионы мира.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шельфе некоторых морей добывают нефть и газ. Эти ресурсы важны для энергетики и промышленности, но их добыча требует строгого контроля и осторожности.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и минералы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морской воды получают соль, а на дне и в прибрежных районах встречаются полезные минералы. Такие ресурсы помогают экономике, но нуждаются в бережном использовании.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направления показывают, где сосредоточено движение судов между крупнейшими центрами торговли и производства.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 и ключевые проливы особенно важны для мировой торговли, а Тихий океан связывает крупнейшие рынки Азии и Америки.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география; общеизвестные транспортные направления мирового океана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морские пути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1" y="0"/>
            <a:ext cx="221009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90875" y="239425"/>
            <a:ext cx="5672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природные явления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190837" y="1855902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
</a:t>
            </a:r>
            <a:pPr algn="l" indent="0" marL="0">
              <a:lnSpc>
                <a:spcPct val="100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Тихом океане земная кора особенно подвижна, поэтому землетрясения здесь происходят часто. Подводные толчки могут повреждать берега, вызывать оползни и становиться причиной цунами.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6133502" y="1855902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краям Тихого океана расположено Тихоокеанское огненное кольцо. В этой зоне много вулканов, и их извержения могут быть опасны для жителей островов и побережий.
</a:t>
            </a:r>
            <a:endParaRPr lang="en-US" sz="1323" dirty="0"/>
          </a:p>
        </p:txBody>
      </p:sp>
      <p:sp>
        <p:nvSpPr>
          <p:cNvPr id="13" name="Text 4"/>
          <p:cNvSpPr txBox="1"/>
          <p:nvPr/>
        </p:nvSpPr>
        <p:spPr>
          <a:xfrm>
            <a:off x="3190837" y="3612631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Циклоны и штормы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Индийском океане нередко формируются тропические циклоны. Они приносят сильный ветер, ливни и большие волны, из-за чего особенно страдают порты, деревни и низкие берега.
</a:t>
            </a:r>
            <a:endParaRPr lang="en-US" sz="1262" dirty="0"/>
          </a:p>
        </p:txBody>
      </p:sp>
      <p:sp>
        <p:nvSpPr>
          <p:cNvPr id="14" name="Text 5"/>
          <p:cNvSpPr txBox="1"/>
          <p:nvPr/>
        </p:nvSpPr>
        <p:spPr>
          <a:xfrm>
            <a:off x="6133502" y="3612631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 возникают после подводных землетрясений или извержений. Огромная волна быстро подходит к берегу и представляет серьёзную угрозу для густонаселённых прибрежных районов и островов.
</a:t>
            </a:r>
            <a:endParaRPr lang="en-US" sz="115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океанские побережья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2045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у воды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побережьях Тихого океана выросли Токио, Шанхай, Лос-Анджелес и Сидней. У Индийского океана важны Мумбаи, Момбаса, Коломбо и Джакарта, потому что они связаны с морской торговлей.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58550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 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прибрежных жителей океан — это источник работы и пищи. Рыболовство, переработка улова и обслуживание судов поддерживают жизнь целых городов и посёлков.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03216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 туризм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пляжи, дайвинг и морские экскурсии привлекают туристов. В островных районах туризм становится важной частью доходов, но требует сохранения чистой воды и рифов.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190841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перевозки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помогают перевозить миллионы тонн грузов. Через порты идут сырьё, топливо, продукты и техника, а морские линии делают связь между странами быстрее и удобнее.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особенно опасно там, где рядом находятся большие города, порты и места массового отдыха. Оно накапливается постепенно, но влияет на воду, берега и морских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загрязнения связана с пластиком и сточными водами. Значит, уменьшение отходов и очистка воды дадут самый заметный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основных источников загрязнения морей и океанов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загрязнения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можно сохранить океаны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действия уменьшают загрязнение и помогают защитить морскую природу.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071" y="1842470"/>
            <a:ext cx="264900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4983" y="1853053"/>
            <a:ext cx="274200" cy="24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8183" y="1842470"/>
            <a:ext cx="264900" cy="264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и чем отличаются океаны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океана влияют на климат, перевозки и жизнь людей на побережьях. Они соединяют материки, помогают торговле и дают природные ресурсы, без которых трудно представить современный мир.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больше по площади, глубже и содержит множество островов и архипелагов. Его огромные размеры делают его особенно важным для погоды, морских путей и природного разнообразия.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 теплее и сильнее связан с муссонами. Его воды особенно заметно влияют на сезонные дожди, а значит, и на сельское хозяйство многих стран Азии.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Океаны, без которых нельзя представить Землю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и Индийский океаны по-разному устроены, но одинаково важны для природы и человека. Они кормят, соединяют страны, формируют климат и напоминают, как бережно нужно относиться к планете.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2026-06-02T15:25:54Z</dcterms:created>
  <dcterms:modified xsi:type="dcterms:W3CDTF">2026-06-02T15:25:54Z</dcterms:modified>
</cp:coreProperties>
</file>