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хозяйства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выбирают по условиям, а не случайно.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охватывает всё, что создаёт товары, перевозит их и обслуживает людей. Размещение помогает понять, где предприятие будет работать выгоднее, быстрее и надёжнее.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размещение хозяйства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не строят где угодно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или ферма появляются не случайно: место должно подходить для сырья, работников и доставки продукции. Именно поэтому одинаковые отрасли выглядят по-разному в разных районах.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помогают объяснить, почему предприятие выбирает именно этот участок, а не соседний. Решение всегда связано с выгодой, удобством и будущими затратами.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итог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воде, рынку, дорогам и людям может ускорить работу или, наоборот, сделать её сложнее. Поэтому одно и то же производство меняет адрес в зависимости от условий.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рассматривать цепочку: фактор — решение — результат. Так легче увидеть, как природные и экономические условия влияют на хозяйство.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хозяйство, отрасль, размещение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 — это вся деятельность людей по производству, перевозке, обмену и распределению товаров и услуг. Оно объединяет множество разных направлений.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 — это часть хозяйства с похожими видами работы, например сельское хозяйство, металлургия, транспорт или торговля. У каждой отрасли свои требования к месту.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отрасли показывает, где ей удобнее работать с меньшими затратами, быстрее доставлять продукцию и безопаснее организовывать производство.
</a:t>
            </a:r>
            <a:endParaRPr lang="en-US" sz="10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факторов размещения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факторы последовательно влияют на выбор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факторы: климат, почвы, вода
</a:t>
            </a:r>
            <a:endParaRPr lang="en-US" sz="218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вообще могут расти в местности. Для сельского хозяйства особенно важны тепло, количество осадков и длительность вегетационного периода.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повышают урожайность и уменьшают затраты на получение продукции. Бедные или истощённые почвы требуют больше удобрений и ухода.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полива, поения животных и работы многих хозяйственных объектов. Поэтому рис выращивают там, где воды достаточно, а в засушливых районах выбирают другие культуры.
</a:t>
            </a:r>
            <a:endParaRPr lang="en-US" sz="958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тоже влияет на урожай. На склонах труднее обрабатывать землю, а в сухих местах и при нехватке влаги растения развиваются хуже.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 территории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территории удобны для полей, дорог, трубопроводов и больших зданий. На них проще планировать строительство и меньше затраты на подготовку площадки.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требуется больше работ по выравниванию, укреплению склонов и строительству дорог. Из-за этого увеличиваются сроки и стоимость проектов.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заболоченных землях сложно строить и прокладывать транспортные пути, поэтому такие участки часто требуют осушения или обходных маршрутов.
</a:t>
            </a:r>
            <a:endParaRPr lang="en-US" sz="8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факторы: сырьё и топливо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месторождению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сырья притягивают добывающие предприятия, потому что перевозить тяжёлые или объёмные грузы далеко слишком дорого и долго.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Шахты, карьеры и обогатительные фабрики обычно размещают рядом с полезными ископаемыми. Это сокращает потери времени и снижает расходы на доставку.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энергия особенно важны для производств, которым требуется много тепла или электричества. Поэтому энергетические ресурсы тоже влияют на выбор места.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и дешевле сам товар, тем важнее расположить предприятие ближе к источнику сырья, чтобы не тратить средства на лишние перевозки.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переработка идёт рядом с добычей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сырьё тяжёлое, перевозка становится дорогой частью себестоимости. Тогда производство выгоднее размещать рядом с местом добычи, чтобы уменьшить лишние расходы.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сырьё легко и дёшево перевозить, переработку можно перенести ближе к потребителям. Так предприятие экономит на доставке готовой продукции.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металлургия, нефтепереработка и лесная промышленность по-разному оценивают удалённость от источника сырья. Решение зависит от стоимости транспорта и 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работников и покупателей, поэтому предприятия услуг и современные сервисы чаще выбирают крупные населённые пункты.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живёт в городах.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population), 2023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75% жителей России живут в городах, поэтому рядом с ними проще найти работников и покупателей.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страны сосредоточено в городах.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Urban population (% of total population), 2023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Urban population (% of total population),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выгоднее там, где больше покупателей и ниже расходы на доставку. Для скоропортящихся товаров особенно важно находиться рядом с потребителем.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Покупательский спрос сосредоточен в городах, поэтому предприятия торговли и пищевой промышленности чаще выбирают места ближе к крупным центрам.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рыночные факторы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удобного размещения
</a:t>
            </a:r>
            <a:endParaRPr lang="en-US" sz="218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у кольцевой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крупного города строят склад, потому что рядом есть дороги, магазины и постоянный поток машин. Товар быстрее попадает в торговые точки, а перевозки обходятся дешевле. Для бизнеса это значит меньше простоев и более точные поставки.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у 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завод выбирает площадку возле железной дороги, если нужно регулярно получать сырьё и отправлять готовую продукцию. Вагоны везут большие партии сразу, а предприятие экономит время на погрузке и доставке.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 в удобном районе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 компании открывают там, где есть интернет, электричество и удобный подъезд для сотрудников. Такие условия важны не меньше, чем само здание, потому что от них зависит работа в течение всего дня.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выбрать удобное место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расстояние до покупателей уменьшает расходы на перевозку и помогает быстрее реагировать на спрос. Особенно это важно для товаров, которые нужно продавать без задержек и хранить недолго.
</a:t>
            </a:r>
            <a:endParaRPr lang="en-US" sz="714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Развязки, станции и порты соединяют разные маршруты в одну сеть. Если предприятие стоит рядом с таким узлом, ему проще принимать сырьё, отправлять продукцию и не терять время в дороге.
</a:t>
            </a:r>
            <a:endParaRPr lang="en-US" sz="718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грузы движутся по главным направлениям, появляются склады, магазины и производства. Они выбирают место не только по карте, но и по тому, насколько удобно соединить поставки и продажи.
</a:t>
            </a:r>
            <a:endParaRPr lang="en-US" sz="7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Градостроительный кодекс РФ; федеральное законодательство об охране окружающей среды
</a:t>
            </a:r>
            <a:endParaRPr lang="en-US" sz="825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нормы задают границы, в которых можно строить и работать без вреда для людей и природы.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помогают избежать загрязнения и опасного соседства. Для предприятия это значит: место нужно выбирать заранее, иначе проект могут остановить.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ограничения размещения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технологических изменения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линии уменьшают число ручных операций и повышают точность. Поэтому производство можно строить там, где раньше не хватало работников, если есть оборудование и энергия.
</a:t>
            </a:r>
            <a:endParaRPr lang="en-US" sz="828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 позволяет управлять магазинами, офисами и службами из другого города. Для многих услуг уже не обязательно располагаться рядом с клиентом каждый день.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датчики делают заводы более гибкими. Предприятие легче перестраивает процесс, быстрее запускает новые товары и меньше зависит от больших площадей и длинных цепочек труда.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экономить ресурсы и время. Если оборудование работает точно и без лишних потерь, предприятие может выбирать место не только по старым, но и по новым условиям.
</a:t>
            </a:r>
            <a:endParaRPr lang="en-US" sz="8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политико-географических влияния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может как помогать, так и мешать: через неё идут товары, но при изменении правил перевозки связи становятся менее устойчивыми. Поэтому компании заранее оценивают риски.
</a:t>
            </a:r>
            <a:endParaRPr lang="en-US" sz="1087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поставки особенно важны для сырья, топлива и продуктов. Если маршрут может прерываться, склады и терминалы стараются размещать в более надёжных узлах.
</a:t>
            </a:r>
            <a:endParaRPr lang="en-US" sz="1087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соседним регионам открывает доступ к новым рынкам сбыта. Предприятие выигрывает, если может быстро отправлять продукцию туда, где есть покупатели и партнёры.
</a:t>
            </a:r>
            <a:endParaRPr lang="en-US" sz="10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отрасли выбирают место по разным главным причинам: сырьё, спрос, кадры или транспорт могут быть решающими по-разному.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размещение почти всегда строится на сочетании нескольких условий. Чем лучше они совпадают, тем меньше затраты и выше удобство работы.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и отраслей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Молокозавод лучше строить недалеко от ферм: тогда молоко поступает быстро и не теряет качества. Чем короче путь от коровы до переработки, тем меньше риск порчи и тем стабильнее работа предприятия.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источником сырья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завод находится рядом с городом, свежие продукты быстрее попадают в магазины и на кухни школ, кафе и столовых. Это особенно важно для молока, йогуртов и творога, которые нельзя долго хранить.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 покупателю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продукции важны не только фермы и город, но и хорошие дороги. Машины должны быстро доставлять сырьё утром и развозить готовые товары в тот же день.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доставка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размещают пищевое производство
</a:t>
            </a:r>
            <a:endParaRPr lang="en-US" sz="21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всегда имеет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размещается не случайно: природные условия, ресурсы, люди, дороги, спрос и правила вместе определяют, где работа будет выгодной, удобной и безопасной для человека.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2026-07-26T23:16:17Z</dcterms:created>
  <dcterms:modified xsi:type="dcterms:W3CDTF">2026-07-26T23:16:17Z</dcterms:modified>
</cp:coreProperties>
</file>