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истмийская ода: спорт, слава и сила поэтического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Победа, которую сохраняет поэзия.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Пиндар создал торжественные песни для победителей больших игр. Его поэзия прославляла не только атлета, но и его город, а Истмийские игры в Коринфе были важной частью общегреческой культуры.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Пиндар и победная ода Древней Греции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Истмийская ода — это торжественная песня в честь победителя состязаний. В центре текста стоит живой человек, его успех, происхождение и связь с родным городом.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жанра характерны высокая лексика, похвала герою и обращение к богам. Пиндар часто соединяет реальное событие с мифическими образами, чтобы усилить его значение.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таких произведений — память о победе должна жить дольше самого состязания. Поэтому личный успех превращается в событие, важное для всей общины.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представляет собой истмийская ода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6530" y="1479875"/>
            <a:ext cx="4245040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Истмийские игры: главные сведения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сведения помогают понять, почему победная ода звучит как общественное и религиозное событие.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Состязание было связано не только со спортом, но и с религией, престижем и памятью о победителе и его родине.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Истмийские игры в Древней Греции; сведения по античной традиции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Пиндар как поэт высокой славы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Пиндар писал торжественно и сдержанно. Его стихи создают ощущение важности события, потому что каждый успех у него связан с честью, богами и памятью потомков.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его поэзия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любит краткие, сильные формулы, выразительные сравнения и высокие образы. Поэтому его победные оды звучат не как обычная похвала, а как памятник славе.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перевод не упрощает оды слишком сильно. Он сохраняет поэтическую силу, поэтому фрагмент звучит как подлинное произведение античной хоровой лирики.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передает высокий и торжественный тон оригинала. Он сохраняет ощущение праздничной речи, в которой победитель показан с уважением и достоинством.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Читателю легко понять смысл текста, потому что переводчик ясно передает главные мысли, не теряя античного характера произведения. Это делает древний текст доступным современному школьнику.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М. Грабарь-Пассек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похвальная ода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шагов в торжественной поэзии Пиндара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Победитель показан как человек силы и выносливости. Его успех доказывает не случайную удачу, а упорство, тренировки и умение выдержать испытание.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победителя в оде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результат в оде никогда не отделяется от семьи и города. Слава атлета сразу становится частью чести его родной общины и ее доброго имени.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Пиндар подчеркивает не только физическое превосходство, но и нравственную ценность победы. Герой заслуживает уважения потому, что он принес почет людям вокруг себя.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античной культуре один прославленный человек представлял весь полис. Поэтому победа воспринималась как успех не отдельной личности, а целого сообщества.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фрагмента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мотивы звучат сильнее всего и как они поддерживают торжественный смысл оды.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и память доминируют, а боги, доблесть и родной город раскрывают, почему победа важна для всей общины.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фрагмента «Первой истмийской оды» Пиндара в переводе М. Грабарь-Пассек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помогает Пиндару поднять обычный спортивный успех до уровня большого события. Через мифологический образ победа кажется частью вечного порядка, а не только одного дня.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Мифологические образы в тексте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в оде не украшает текст ради красоты. Он показывает, что человеческий поступок может быть значительным, если его связывают с богами и высокими ценностями.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античного читателя такой прием делал героя достойным памяти потомков. Поэтому миф и реальная история в оде работают вместе, усиливая впечатление от победы.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торжественности и поэтические образы
</a:t>
            </a:r>
            <a:endParaRPr lang="en-US" sz="2916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Пиндар строит речь на возвышенных эпитетах, обращениях и метафорах, поэтому победа звучит не как обычное событие, а как знак особой чести, заслуженной героем.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интонация соединяет праздничное восхищение с уважением к атлету и его городу. Визуально это можно подчеркнуть лавровым венком, античным хором и спортивной наградой.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3805" y="1479875"/>
            <a:ext cx="3730490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фрагменте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поэтические приемы помогают превратить спортивный успех в торжественный образ славы.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выразительные средства работают вместе: они не просто украшают речь, а придают победе высокий общественный и художественный смысл.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«Первой истмийской оды» Пиндара в переводе М. Грабарь-Пассек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длится победа, а поэтическое слово превращает ее в историю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успех сам по себе недолговечен, но память, закрепленная в стихах, сохраняет имя героя для потомков.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Образный смысл фрагмента «Первой истмийской оды» Пиндара в переводе М. Грабарь-Пассек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факта к славе: смысловая цепочка оды
</a:t>
            </a:r>
            <a:endParaRPr lang="en-US" sz="3109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показывает, что личный успех становится значимым только тогда, когда его замечают другие и сохраняют в слове.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проходит путь от победы к памяти, тем сильнее возрастает значение события для человека и города.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«Первой истмийской оды» Пиндара; смысловая последовательность по тексту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произведения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Древнегреческие полисы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Греции состязания были частью общественной жизни. Победа воспринималась как событие, важное не только для спортсмена, но и для его родного города.
</a:t>
            </a:r>
            <a:endParaRPr lang="en-US" sz="1382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Истмийские игры в Коринфе
</a:t>
            </a:r>
            <a:pPr algn="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проводились в честь Посейдона и собирали атлетов из разных полисов. Здесь победа приносила венок и широкое признание.
</a:t>
            </a:r>
            <a:endParaRPr lang="en-US" sz="1355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Пиндар и поэтическая слава
</a:t>
            </a:r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Пиндар создавал оды, где спортивный успех становился частью памяти народа. Его стихи соединяли честь, религию и гордость за победителя.
</a:t>
            </a:r>
            <a:endParaRPr lang="en-US" sz="13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фрагмент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Коринф и Истмийские игры
</a:t>
            </a:r>
            <a:pPr algn="ctr" indent="0" marL="0">
              <a:lnSpc>
                <a:spcPct val="100000"/>
              </a:lnSpc>
              <a:buNone/>
            </a:pPr>
            <a:r>
              <a:rPr lang="en-US" sz="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Древней Греции легко увидеть Коринф — город, где проходили Истмийские игры. Такое изображение помогает связать стихотворный фрагмент с конкретным местом и представить, где звучала победная ода для атлетов из разных полисов.
</a:t>
            </a:r>
            <a:endParaRPr lang="en-US" sz="1125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и праздничная речь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хора в древнегреческом театре подсказывает, что ода была не тихим чтением, а торжественным исполнением. Хор усиливал чувство праздника и делал похвалу победителю особенно звучной и запоминающейся для слушателей.
</a:t>
            </a:r>
            <a:endParaRPr lang="en-US" sz="1172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надписи и память о победе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надписей на камне напоминают, как древние греки сохраняли имена победителей. Такие изображения помогают понять главную мысль текста: слово и память были не менее важны, чем сам спортивный успех.
</a:t>
            </a:r>
            <a:endParaRPr lang="en-US" sz="10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 Пиндара и обычная похвала: в чем разница
</a:t>
            </a:r>
            <a:endParaRPr lang="en-US" sz="275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Пиндар говорит не только о человеке, но и о месте его победы, поэтому текст звучит гораздо шире обычной похвалы.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ода превращает частный успех в событие, важное для города, памяти и поэтической традиции.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описанию жанра и текста фрагмента «Первой истмийской оды»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Талант становится заметным тогда, когда за ним стоят труд, выдержка и честное стремление к победе, а не одна лишь удача.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этот фрагмент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в античном мире зависит не только от результата, но и от того, как его признают люди, поэт и божественный порядок.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город и семья тоже важны: успех одного человека воспринимается как общее достижение, которое укрепляет честь всей общины.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сохраняет достойные поступки дольше, чем живет мгновение победы, поэтому слово становится хранителем памяти о лучших людях.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спортивная победа превращается в культурное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смысловой последовательности фрагмента «Первой истмийской оды» Пиндара в переводе М. Грабарь-Пассек
</a:t>
            </a:r>
            <a:endParaRPr lang="en-US" sz="2272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ода важна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«Первая истмийская ода» показывает, как спорт, миф и поэзия вместе создают славу, которую помнят дольше одного дня. Именно поэтому фрагмент так ясно раскрывает ценность античного искусства.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2026-05-23T03:11:34Z</dcterms:created>
  <dcterms:modified xsi:type="dcterms:W3CDTF">2026-05-23T03:11:34Z</dcterms:modified>
</cp:coreProperties>
</file>