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распорядки в разных странах: тема для урока английского языка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школьный день в разных странах и выучим School routines.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 как тема для английского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говорить о времени, уроках, правилах и кружках простыми фразами Present Simple. Сравнение стран расширяет словарь и показывает, как одни и те же слова описывают разные школьные системы.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дисциплина и общие обязанности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97578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дня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японских школах уроки часто начинаются около 8:30. Ученики приходят вовремя, готовятся к занятиям и сразу включаются в спокойный, но очень организованный школьный ритм.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196405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школах обязательна uniform. Она делает внешний вид учеников более одинаковым и помогает чувствовать себя частью школы, где правила и порядок считаются важной частью повседневной жизни.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999035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 обед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течение дня идут lessons, lunch и short breaks. После нескольких уроков ученики обедают, немного отдыхают и затем возвращаются к занятиям, сохраняя рабочий настрой до конца дня.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800108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занятий школьники часто clean the classroom и коридоры. Это учит ответственности и показывает, что школа — общее пространство, за которое отвечают все ученики вместе.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7602349" y="2265900"/>
            <a:ext cx="1170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 активность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многие остаются на club activities. Такой busy school day сочетает учебу, общие обязанности и внеклассные занятия, поэтому школьная жизнь выглядит очень насыщенной.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330" y="1243650"/>
            <a:ext cx="4013939" cy="355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Финляндия: спокойный ритм и меньше нагрузки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учебный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Финляндии школьный день часто короче, чем во многих других странах. Ученики успевают пройти основные предметы без перегрузки и заканчивают занятия раньше.
</a:t>
            </a:r>
            <a:endParaRPr lang="en-US" sz="1245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времени на отдых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здесь особенно важны: они помогают детям отдохнуть, подвигаться и восстановить внимание. Спокойный ритм делает учебу менее утомительной и более комфортной.
</a:t>
            </a:r>
            <a:endParaRPr lang="en-US" sz="1245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домашних заданий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Домашней работы обычно задают меньше, чем во многих странах. Это оставляет больше времени на семью, хобби, прогулки и самостоятельный отдых после школы.
</a:t>
            </a:r>
            <a:endParaRPr lang="en-US" sz="1245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 и комфорт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финской школе ценят самостоятельность, спокойную атмосферу и удобный темп работы. Светлый класс с небольшим числом учеников хорошо передает такой подход к обучению.
</a:t>
            </a:r>
            <a:endParaRPr lang="en-US" sz="124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длится школьный день в разных странах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ориентировочные: они помогают увидеть различия в школьном ритме, а не назвать точные часы для всех школ.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 заметно варьируется, но в большинстве стран он сочетает уроки, перерывы и время после занятий.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особенностей школьных систем разных стран, 2025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801193"/>
            <a:ext cx="3856200" cy="10491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школьных привычек в разных странах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отличаются начало уроков, форма, обед и занятия после школы.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похожем учебном дне страны по-разному организуют форму, обед и внеурочную жизнь.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особенности школьных систем и правил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школьный день ученика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общем школьном распорядке, знакомом ученикам во многих странах.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905356"/>
            <a:ext cx="218700" cy="1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905356"/>
            <a:ext cx="2187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893206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автобусы, выбор предметов и кружки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расписании есть обязательные уроки и предметы по выбору. Такой подход позволяет ученикам пробовать разные направления и постепенно понимать, что им интереснее всего.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автобус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ученики приезжают на school bus. Это привычная часть утра: маршрут заранее известен, а дорога в школу становится общей частью ежедневного распорядка.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занятий популярны sport and team activities. Школьники тренируются, участвуют в соревнованиях и проводят время с одноклассниками в активной и дружеской атмосфере.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Клубы и интересы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clubs помогают заниматься музыкой, искусством, наукой или другими увлечениями. После уроков ученики часто остаются в школе, чтобы развивать свои сильные стороны.
</a:t>
            </a:r>
            <a:endParaRPr lang="en-US" sz="92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6425" y="1693604"/>
            <a:ext cx="3567900" cy="31044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четкое расписание и длинный обед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70850" y="3597750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 урокам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обеда ученики снова идут на занятия. Такой распорядок помогает разделить день на спокойные части и не перегружать школьников непрерывной учебой.
</a:t>
            </a:r>
            <a:endParaRPr lang="en-US" sz="1150" dirty="0"/>
          </a:p>
        </p:txBody>
      </p:sp>
      <p:sp>
        <p:nvSpPr>
          <p:cNvPr id="12" name="Text 3"/>
          <p:cNvSpPr txBox="1"/>
          <p:nvPr/>
        </p:nvSpPr>
        <p:spPr>
          <a:xfrm>
            <a:off x="770850" y="1802725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Четкий график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французских школах расписание обычно очень понятное и строгое. Ученики знают, когда начинаются уроки, когда заканчивается утро и когда наступает дневной блок.
</a:t>
            </a:r>
            <a:endParaRPr lang="en-US" sz="1150" dirty="0"/>
          </a:p>
        </p:txBody>
      </p:sp>
      <p:sp>
        <p:nvSpPr>
          <p:cNvPr id="13" name="Text 4"/>
          <p:cNvSpPr txBox="1"/>
          <p:nvPr/>
        </p:nvSpPr>
        <p:spPr>
          <a:xfrm>
            <a:off x="770850" y="2703349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обеденная пауза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середине дня у школьников есть длительный lunch break. За это время они обедают, отдыхают и успевают переключиться перед продолжением занятий.
</a:t>
            </a:r>
            <a:endParaRPr lang="en-US" sz="11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Индия: разные режимы в разных регионах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60125" y="1871450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распорядок в Индии меняется в зависимости от штата, климата и типа школы. Поэтому начало уроков и длительность дня могут заметно отличаться.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43096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старт в жару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жарких районах занятия нередко начинаются рано утром. Так ученикам легче учиться, когда температура еще не слишком высокая и день только начинается.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26063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 линейка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школах есть uniform и общая assembly перед уроками. Это создает порядок, помогает собраться и подчеркивает общие школьные правила.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709012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правила поведения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rules в индийских школах часто довольно строгие. Ученики должны соблюдать дисциплину, слушать учителя и уважительно относиться к школьной среде.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Великобритания: форма и школьные правила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22481" y="2265900"/>
            <a:ext cx="1569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британских школах ученики приходят в uniform: пиджак, рубашка, галстук и аккуратная обувь. Такая одежда помогает сразу узнать школьников и показывает принадлежность к одной школе.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74668" y="2269070"/>
            <a:ext cx="1572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Четкий timetable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день обычно начинается утром и заканчивается днем. По timetable ученики заранее знают, когда идут уроки, перерывы и чтение, поэтому день проходит организованно и спокойно.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2059" y="2269070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Учеба и 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внимание уделяется reading, writing и homework. Учителя ждут, что дети будут внимательно работать на уроках, выполнять задания вовремя и соблюдать school rules.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75630" y="2271608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занятий многие идут домой, на sport или в clubs. В школьной жизни важно не только учиться, но и уметь сочетать уроки, отдых и дополнительные занятия.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Корея: длинный учебный день и подготовка к экзаменам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Утро, которое начинается рано
</a:t>
            </a:r>
            <a:pPr algn="l" indent="0" marL="0">
              <a:lnSpc>
                <a:spcPct val="115000"/>
              </a:lnSpc>
              <a:buNone/>
            </a:pPr>
            <a:r>
              <a:rPr lang="en-US" sz="1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школах день начинается с раннего подъема и плотного расписания. Ученики быстро переходят от урока к уроку, потому что каждая минута учебного времени используется очень тщательно. Такая организация помогает поддерживать высокий темп в течение дня.
</a:t>
            </a:r>
            <a:endParaRPr lang="en-US" sz="942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за учебниками
</a:t>
            </a:r>
            <a:pPr algn="l" indent="0" marL="0">
              <a:lnSpc>
                <a:spcPct val="115000"/>
              </a:lnSpc>
              <a:buNone/>
            </a:pPr>
            <a:r>
              <a:rPr lang="en-US" sz="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основных занятий школьники нередко остаются на дополнительных уроках или идут домой с большим количеством homework. Вечером за столом снова открываются учебники, тетради и тестовые задания. Для многих семей это привычная часть школьной рутины.
</a:t>
            </a:r>
            <a:endParaRPr lang="en-US" sz="905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и ожидания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ценятся аккуратность, старание и готовность работать долго и сосредоточенно. Ярко освещенный кабинет вечером, ученик с книгой и тишина в классе хорошо передают атмосферу, в которой учеба занимает центральное место.
</a:t>
            </a:r>
            <a:endParaRPr lang="en-US" sz="106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почти в каждом школьном дне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столбец, тем чаще элемент встречается в школьной жизни разных стран. Это не точная статистика, а наглядное сравнение распространенных привычек.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 перемены есть почти везде, а форма зависит от страны. Кружки и спорт особенно заметны там, где школьный день длиннее.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Сравнительное обобщение особенностей школьных систем разных стран; данные для наглядной оценки, без точной статистики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658638"/>
            <a:ext cx="3856200" cy="13099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начала занятий: сравнение стран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во сколько обычно начинается учебный день и что влияет на этот выбор.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старт чаще связан с транспортом и длинным учебным днем, а более гибкое начало — с приоритетом удобства учеников.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особенности школьных систем разных стран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Перемены, обед и отдых учеников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Утренние уроки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начала дня ученикам нужны короткие паузы между занятиями. Break помогает отдохнуть, пройтись по коридору и переключиться на следующий предмет.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Обеденный перерыв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Lunch break может быть коротким или длинным. В Японии обед иногда проходит прямо в классе, а во Франции у учеников часто есть больше времени на спокойный обед и отдых.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 учебе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перерыва дети снова включаются в работу уже с новой energy. Хороший rest помогает внимательнее слушать учителя и лучше справляться с заданиями до конца дня.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школьный режим влияет на день ученика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расписание учебного дня связано с отдыхом, домашними делами и временем сна.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форма и одежда учеников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вид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Японии и Великобритании школьная форма помогает ученикам выглядеть одинаково и аккуратно. Пиджак, рубашка, tie и skirt или trousers сразу создают узнаваемый школьный образ и подчеркивают принадлежность к школе.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Свободная одежда и удобство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Финляндии и США чаще разрешена обычная одежда, если она подходит для учебы. Ученики могут чувствовать себя свободнее, а уроки проходят в более спокойной и непринужденной атмосфере.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как часть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школах Индии uniform остается важной традицией. Blazer, shirt и аккуратная обувь показывают дисциплину и уважение к школьным правилам, а также помогают сделать внешний вид учеников более единым.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после уроков в разных странах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ученики проводят время после школы и сколько свободного времени у них обычно остается.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длиннее и насыщеннее учебный день, тем меньше свободного времени остается вечером; при более коротком дне больше места для отдыха и семьи.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школьного режима и внеклассной активности в разных странах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школьной жизни во многих странах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 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любой стране школьный день строится вокруг уроков и коротких пауз между ними. Именно чередование работы и отдыха помогает ученикам сохранять внимание и энергию до конца дня.
</a:t>
            </a:r>
            <a:endParaRPr lang="en-US" sz="1233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и 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 — это не только занятия, но и общение с одноклассниками. На переменах, в столовой и после уроков дети учатся договариваться, помогать друг другу и работать в команде.
</a:t>
            </a:r>
            <a:endParaRPr lang="en-US" sz="1226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Homework есть почти везде, но его объем может сильно отличаться. Где-то заданий меньше, а где-то они занимают заметную часть вечера и требуют хорошего планирования времени.
</a:t>
            </a:r>
            <a:endParaRPr lang="en-US" sz="1192" dirty="0"/>
          </a:p>
        </p:txBody>
      </p:sp>
      <p:sp>
        <p:nvSpPr>
          <p:cNvPr id="14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цель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различия, школа в разных странах дает знания, развивает навыки общения и готовит к взрослой жизни. Поэтому простые сравнения like longer than and shorter than хорошо подходят для этой темы.
</a:t>
            </a:r>
            <a:endParaRPr lang="en-US" sz="11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похожа и разная одновременно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распорядки отличаются временем начала, формой, обедом и домашними заданиями, но везде школа учит, объединяет и помогает становиться самостоятельнее. Именно поэтому эта тема удобна для сравнения на английском языке.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2026-05-30T17:31:27Z</dcterms:created>
  <dcterms:modified xsi:type="dcterms:W3CDTF">2026-05-30T17:31:27Z</dcterms:modified>
</cp:coreProperties>
</file>