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Коротко, ярко и очень мудро: пословицы учат понимать жизнь.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Пословица: короткая фраза с большой мудростью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мудрость, которая живёт веками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рождались в устной речи, когда книги были редкостью. Народ запоминал меткие мысли, передавал их дальше, и они пережили сотни лет, оставаясь понятными и детям, и взрослым.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завершает мысль и обычно даёт совет, а поговорка только украшает речь.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школьному определению пословицы и поговорки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признака помогают не перепутать эти народные выражения.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пословицы помогают в жизни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дружбу и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напоминают, что верный друг ценится особенно высоко. Они учат быть честными, помогать другим и не забывать о добром слове.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труд и мастерство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труде хвалят старание, аккуратность и умелые руки. Они показывают, что хорошее дело получается не случайно, а благодаря усилию.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7025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8700" y="1845400"/>
            <a:ext cx="194700" cy="194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пословице запоминаться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7355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обычно звучит недолго, поэтому её легко повторить вслух и быстро запомнить после нескольких повторов.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85225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складность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пословицах слова расположены так, что фраза звучит почти как маленькое стихотворение и приятно ложится на слух.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89690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Рыбка, пруд, свет, дорога и хлеб помогают сразу представить картинку и быстрее понять скрытый смысл пословицы.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труде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 пословицах всегда важен. Они напоминают, что результат приходит не сам, а после старания, терпения и аккуратной работы.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хвалят умелого человека, который не боится дела и умеет доводить начатое до конца. Такой труд приносит пользу и радость.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труде учат не лениться. Даже небольшое, но честное усилие помогает справляться с трудностями и получать хороший результат.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об учёбе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говорят, что знания открывают дорогу к пониманию мира. Учиться полезно не только в школе, но и каждый день.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помогает лучше запомнить новое. Если упражняться спокойно и внимательно, даже трудный материал становится понятным и привычным.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пригодится в жизни в самых разных делах. Поэтому пословицы подсказывают: знания — это не лишняя вещь, а настоящий помощник.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дружбе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также напоминают, что старая, верная дружба дороже случайных знакомств. Доверие, доброта и общие дела делают дружбу крепкой и тёплой.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учат, что настоящий друг проверяется в трудную минуту. Он поддержит, выслушает и не оставит одного, когда особенно нужна помощь.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смелости и осторожности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пословица советует сначала всё хорошо проверить, а уже потом действовать. Она учит не торопиться и быть внимательным к делу.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напоминает, что спешка часто приводит к смешным и обидным ошибкам. Лучше сделать спокойно, чем потом переделывать.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пословицы, которые предупреждают: не стоит верить только внешнему виду. Иногда за красивой оболочкой скрывается совсем не то, что кажется.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пословицы помогают быть смелым, но не безрассудным. Они учат думать, сравнивать и замечать последствия своих поступков.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смыслу пословицы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Прочитать целиком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произнести пословицу полностью и понять, о чём она вообще говорит.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Найти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стоит заметить необычные слова и представить картинку, которая скрывается за ними.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Связать с жизнью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пословицу нужно соотнести с реальной ситуацией. Тогда её совет становится ясным и понятным.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пословицу шаг за шагом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увидеть не только слова, но и скрытый смысл народной мудрости.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в сказках и книгах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рассказах пословицы помогают героям говорить кратко и метко. Одна короткая фраза сразу показывает характер, настроение и жизненный урок без длинных объяснений.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баснях пословица часто звучит как вывод после истории. Она помогает читателю быстрее понять, чему учит текст, и запомнить главную мысль надолго.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книгах пословица делает речь живой и понятной. Она добавляет народный голос, украшает текст и помогает автору сказать больше несколькими точными словами.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как маленькая картинка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слышим пословицу, будто видим маленький рисунок из слов. Он помогает не просто услышать фразу, а сразу почувствовать её смысл и запомнить его.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часто вызывает в воображении яркий образ: рыбка в пруду, луч света, дорога или книга. Благодаря таким картинкам смысл становится понятнее и ближе.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5" y="1660675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3125" y="3427866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9894" y="1588838"/>
            <a:ext cx="170363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5725" y="3170330"/>
            <a:ext cx="198300" cy="158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часто встречаются в пословицах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дело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напоминают, что любое дело требует старания, терпения и умелых рук. Народ ценит работу, которая приносит хороший результат.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 вода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дороги и воды делают пословицу живой и образной. Через них народ говорит о жизни, выборе и движении вперёд.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 и учёба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 ум, знание и учение помогают пословицам говорить о пользе школы. Они учат думать, запоминать и не лениться.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и правда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встречаются в пословицах о дружбе, честности и поддержке. Они показывают, как важно быть надёжным и добрым человеком.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разных народов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7850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опыт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 разных странах наблюдали похожие вещи: труд, дружбу, ошибки и успех. Поэтому в пословицах часто рождаются одинаковые мысли.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48363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через века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переходят из поколения в поколение и продолжают жить в речи. Так народная мудрость соединяет времена и страны.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068100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смыслы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может совпадать, даже если слова звучат по-разному. Это показывает, что важные жизненные правила понятны почти всем.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в школьной жизни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пословицы можно использовать в рассказе, на стенгазете и в обсуждении. Они украшают речь и учат говорить по делу, без лишних слов.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пословица помогает ответить коротко и точно. Она делает речь яснее, а мысль — аккуратнее. Иногда одна удачная фраза заменяет длинное объяснение.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пословицу с обычной фразой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пословицы всегда есть общий жизненный вывод. Она не просто звучит красиво, а учит, советует или предупреждает о важном.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обычно народная и краткая. У неё нет одного автора, потому что её создавали и запоминали многие люди.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выражение только смешное или необычное, но не несёт мудрого смысла, это ещё не пословица. Главное в ней — опыт народа и понятная мысль.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записи показывают, что пословицы живут очень долго и умеют сохранять смысл через века.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русские письменные источники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уже тогда в письменных источниках записывали многие пословицы, и они дошли до нас.
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пословица класса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для дружного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выбирают пословицу о дружбе и помощи. Один ученик вспоминает, как друг поддержал его на контрольной, другой — как делились карандашами. В облаке мыслей появляются добрые слова, а в центре — любимая фраза класса.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для трудолюбивых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доске появляется пословица о труде, рядом — рисунки тетради, молоточка и аккуратных рук. Дети рассказывают, как старание помогает им дома и в школе. Так простая фраза становится настоящим девизом класса.
</a:t>
            </a:r>
            <a:endParaRPr lang="en-US" sz="1099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для мечтателей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ребята выбирают пословицу о пути, учёбе или смелом выборе. Они рисуют дорожку, книгу и луч света, а потом пишут свою любимую фразу. Получается весёлое облако мыслей, где у каждого есть место.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помогает жить и понимать мир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хранит народный опыт, учит добру и делает речь выразительной. Она помогает помнить важные правила, думать внимательнее и находить мудрое слово для любой ситуации.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2026-05-24T03:38:06Z</dcterms:created>
  <dcterms:modified xsi:type="dcterms:W3CDTF">2026-05-24T03:38:06Z</dcterms:modified>
</cp:coreProperties>
</file>