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 и А в корнях -гор-/-гар-, -зор-/-зар-, -раст-/-рос-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три корня с чередованием гласных и научимся писать без ошибок.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однокоренных словах одна и та же гласная может меняться. Чтобы выбрать букву правильно, нужно смотреть на ударение, следующую согласную или помнить исключения.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корня — три правила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в корне пишется А: загар, нагар, пригарь, загорелый. Ударная позиция показывает нужную букву прямо в самом корне.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 пишется О: гореть, выгореть, сгорел, пригореть. Здесь нельзя ориентироваться только на звучание, потому что гласная ослаблена.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ударение. Если оно падает на корень, выбираем А; если нет, пишем О, независимо от значения слова.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-гор-/-гар-: когда пишется А, а когда О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правило в корне -гор-/-гар-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полезны наглядные образы: пламя, дым, тёплый свет, следы жара. Они помогают увидеть, что в одном корне буква меняется не случайно, а по правилу.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корень связан со словами об огне, жаре и нагревании. Поэтому пары гарь — гореть и загар — загорать удобно сравнивать по смыслу и по ударению.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-гор-/-гар-: ударение и выбор буквы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собраны примеры с разной позицией ударения в одном и том же корне.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-гор-/-гар- буква А связана с ударением, а О — с безударной позицией.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«Чередующиеся гласные в корне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выбрать букву и в этом корне: под ним пишется О, без него — А. Это важно запомнить, потому что слова этой группы встречаются реже и легче путаются.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«Чередующиеся гласные в корне слова»
</a:t>
            </a:r>
            <a:endParaRPr lang="en-US" sz="745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написания этого корня зависят от ударения.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корнем -зор-/-зар- в языке и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 над рекой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рекой медленно поднимается заря, и небо светлеет на глазах. В тишине особенно отчётливо слышится слово «зорька», потому что оно напоминает о самом начале дня и свежем воздухе.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остаётся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грозы на горизонте вспыхнула зарница, и всё вокруг на мгновение стало ярче. Такое описание легко запоминается: слова этого корня передают ощущение света, чистоты и тихого сияния.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корней -гор-/-гар- и -зор-/-зар-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 обоих корнях выбор буквы связан с ударением, но правило действует по-разному.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корнях работает ударение, но направление выбора буквы противоположное.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«Чередующиеся гласные в корне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-раст-/-рос-: выбор буквы зависит от согласной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корне буква не связана с ударением. Решает следующая согласная: перед ст пишется А, поэтому пишем расти, растение, вырастить.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 пишется О: рос, вырос, зарос, подрос. Здесь важно увидеть не звук на слух, а именно согласную, которая идёт после корня.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помогает быстро проверять родственные слова. Если после корня стоит ст, выбираем А; если стоит с, выбираем О.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шестого класса особенно важно не смешивать это правило с ударением: в корне -раст-/-рос- оно не помогает выбрать букву.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в корне -раст-/-рос-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школьному правилу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-раст-/-рос-: А перед ст, О перед 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однокоренных словах часто меняется не только буква, но и форма основы: это помогает увидеть, как работает правило.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 пишется А, перед с — О; именно следующая согласная определяет написание, а не произношение.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«Буквы О и А в корнях -гор-/-гар-, -зор-/-зар-, -раст-/-рос-».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в корне -раст-/-рос-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росток, ростовщик, Ростислав и отрасль нужно запоминать отдельно: они не подчиняются общему правилу выбора букв в корне -раст-/-рос-.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полезно сначала проверить, есть ли в нём сочетание ст или с после корня. Но для исключений этот способ не подходит.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нечасто, однако именно они чаще всего становятся причиной ошибок. Поэтому их лучше выписать в словарик и повторять вместе с примерами.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 в одной таблице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корней помогает быстро увидеть, какой признак нужно проверять в каждом случае.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двух корнях решающим является ударение, а в третьем — согласная после корня. Главное различие именно в этом.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«Буквы О и А в корнях -гор-/-гар-, -зор-/-зар-, -раст-/-рос-».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чередующиеся корни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корень со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Помогает, если слово связано с представлением об огне, свете или росте. Тогда загар, заря и расти легче различаются не только по букве, но и по смыслу.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удобны зрительные ассоциации: пламя, рассвет и растущее вверх растение. Такие образы быстро подсказывают нужный корень и уменьшают число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ошибаются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 безударной позиции, когда слово хочется написать так, как оно слышится. 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трудная группа — -раст-/-рос-, затем слова, где нужно учитывать ударение. Значит, проверка по правилу важнее слуха.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затруднений учащихся 6 класса по теме чередующихся гласных.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слова в тетради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 слове корень и отдели его от приставки, суффикса и окончания. Это помогает не перепутать нужную часть слова.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группу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пойми, относится ли слово к корням -гор-/-гар-, -зор-/-зар- или -раст-/-рос-. У каждой группы своё правило выбора буквы.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первых двух корней смотри на ударение, а для корня -раст-/-рос- — на согласную после корня: ст или с.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буквы проверь слово по исключениям, если это нужно. Такой финальный шаг особенно важен для слов с корнем -раст-/-рос-.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6 класса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писать гореть через а, ориентируясь на звучание. На самом деле без ударения в корне -гор-/-гар- пишется О, поэтому нужно смотреть на ударение.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заря многие по привычке ставят о, хотя в корне -зор-/-зар- без ударения пишется А. Здесь особенно важно не полагаться только на слух.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вырос нередко пишут через а, хотя перед с в корне -раст-/-рос- пишется О. Ошибка исчезает, если проверять следующую согласную, а не произношение.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пары слов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пары зорька — заря, расти — вырос. В них видно, что написание зависит либо от ударения, либо от следующей согласной, а не от случайности.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загар и гореть: в первом слове ударение помогает выбрать А, во втором безударная позиция подсказывает О. Так правило становится заметнее в парах.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правильной букве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проверить нужный признак и не пропустить словарное исключение.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без ошибок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О или А в этих корнях, нужно помнить три подсказки: ударение, следующую согласную и исключения. Тогда даже сложные слова становятся понятными и пишутся уверенно.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2026-05-23T14:43:00Z</dcterms:created>
  <dcterms:modified xsi:type="dcterms:W3CDTF">2026-05-23T14:43:00Z</dcterms:modified>
</cp:coreProperties>
</file>