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площадей: площадь прямоугольника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прямоугольника: от клеток к формулам и практическим расчетам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что изучается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легко узнается по прямым углам и равным противоположным сторонам. В 9 классе важно не только помнить формулу площади, но и уверенно применять ее, проверять вычисления и работать с единицами измерения.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сантиметр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см² — это площадь квадрата со стороной 1 см. Такая единица показывает не длину, а размер поверхности, которую фигура занимает на плоскости.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единицами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дм² равен 100 см², потому что площадь зависит сразу от двух измерений. Поэтому при переходе от сантиметров к дециметрам число меняется не в 10, а в 100 раз.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метр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м² = 100 дм² = 10 000 см². Квадратные единицы особенно удобны, когда нужно описывать большие поверхности: пол, стену, классную комнату или участок бумаги.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смысл квадратной меры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удобная модель для измерения площади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из 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удобно разбивать на одинаковые клетки, поэтому его площадь можно понимать как число единичных квадратов внутри фигуры. Это наглядный способ увидеть саму идею измерения.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и столбцы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хорошо заметно, что внутри прямоугольника есть одинаковое количество клеток в каждом ряду и одинаковое число рядов. Именно это приводит к умножению.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контур, а заполнение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связана не с длиной границы, а с тем, сколько места фигура занимает на плоскости. Поэтому две фигуры с похожими сторонами могут иметь разную площадь.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умножение перестановочно, произведение не меняется при смене порядка множителей. Поэтому a × b и b × a дают один и тот же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клетчатой моделью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отражает идею заполнения прямоугольника клетками: в одном направлении столько клеток, сколько единиц у одной стороны, а в другом — сколько единиц у другой.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обозначают буквой S. Если известны длины двух сторон, площадь находят по формуле S = a × b, где a и b — стороны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разных размерах прямоугольника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одинаково длинные стороны не гарантируют большую площадь: важны оба измерения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растет только при увеличении произведения сторон, а не одной длины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S = a × b, расчетные значения для прямоугольников 2×3, 4×5, 6×2 и 8×1.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в разных единицах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одна и та же формула. Важно, чтобы обе стороны были записаны в одинаковых единицах до умножения.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всегда записывают в квадратных единицах, а одинаковые единицы сторон — обязательное условие правильного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 S = a × b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смешивать разные единицы измерения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перевода удобно ещё раз посмотреть на размеры фигуры и убедиться, что найденная площадь выглядит разумно. Это помогает заметить ошибку до записи окончательного ответа.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масштабе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 дм = 20 см. Если забыть перевод, ответ получится в 10 раз или даже в 100 раз меньше либо больше нужного значения, что искажает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задана в сантиметрах, а другая в дециметрах, сначала нужно привести их к одной системе. Иначе произведение будет неверным уже на этапе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5 на 4 клетки содержит 20 единичных квадратов. Такой подсчет помогает увидеть площадь прямо на рисунке, а не только в виде формулы.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и столбцы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строки и столбцы, становится понятно, почему нужно умножать: в каждой строке одинаковое число клеток, а строк столько же, сколько клеток по другой стороне.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показывает, что формула S = a × b точно соответствует расположению квадратов внутри фигуры. Это делает вычисление понятным и помогает избежать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 — разные величины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описывает, сколько места занимает фигура на плоскости. Для прямоугольника она зависит от двух сторон сразу и записывается в квадратных единицах, например в см² или м².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сколько сантиметров или метров проходит по границе прямоугольника. Это сумма длин всех его сторон, поэтому величина связана только с контуром фигуры, а не с её внутренней частью.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не 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4 см и 6 см периметр равен 20 см, а площадь — 24 см². Эти величины отвечают на разные вопросы и не могут заменять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с одинаковым периметром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прямоугольники на диаграмме имеют один и тот же периметр, но внутреннее «заполнение» у них разное. Это хорошо видно по высоте столбцов.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периметр не гарантирует одинаковую площадь: важны обе стороны прямоугольника, а не только сумма их длин.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 S = a × b; учебные примеры для сравнения фигур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прямоугольника используется в жизни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парта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площадь считают, когда планируют размещение парт, доски или учебных зон. Это позволяет использовать пространство удобно и оставить достаточно места для прохода и работы.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рассчитать, сколько нужно ламината, плитки, линолеума или краски. Без этих вычислений легко купить слишком мало материала или, наоборот, переплатить за лишнее.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 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обустройстве комнаты площадь показывает, хватит ли места для кровати, шкафа и стола. Так проще понять, как расположить предметы без тесноты и лишних перестановок.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покрытий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ковра, шторы на подоконник или настенного покрытия площадь нужна, чтобы сопоставить размеры предмета с размером поверхности. Это делает выбор точным и практичным.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задачу на площадь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стандартных шагах решения текстовых задач по геометрии.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встречаются чаще всего, поэтому их важно узнавать и исправлять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неверных ответов связано не с формулой, а с невнимательностью к единицам, записи результата и выбору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вычисления площади прямоугольника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сторону полезно подставить обратно в формулу и убедиться, что площадь совпадает с условием. Такой контроль уменьшает риск ошибки в вычислениях.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Подставить известные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S = 24 см² и a = 6 см нужно разделить 24 на 6. Получаем b = 4 см, потому что 6 × 4 = 24.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Использовать формулу наоборот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и одна сторона, неизвестную сторону находят делением. Это обратное действие к умножению помогает восстановить второй размер прямоугольника.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задача: найти сторону по известной площади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площадь при изменении одной стороны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при неизменной второй стороне увеличение одной стороны сразу меняет площадь в той же пропорции.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остаётся постоянной, площадь изменяется прямо пропорционально другой стороне: удвоение длины даёт удвоение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 S = a × b; сравнительный пример 3×4 и 6×4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как пример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 — удобный объект для проверки формулы на практике, потому что её стороны легко измерить линейкой или рулеткой. Если длина 120 см, а ширина 60 см, площадь составляет 7200 см², то есть 0,72 м².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книга,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привычные предметы имеют прямоугольную форму: тетрадь, книга, экран, доска. Измеряя их стороны, можно быстро понять размеры поверхности и сравнить разные предметы между собой без сложных вычислений.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разместить предмет на столе или выбрать покрытие для поверхности, площадь помогает оценить, хватит ли места. Это делает геометрическую формулу понятной и полезной в обычной жизни.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прямоугольных объектов в классе и 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правила, которые нужно запомнить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обе стороны должны быть выражены в одной системе единиц. Если этого не сделать, произведение даст неверный результат, и задача будет решена неправильно.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записывают в квадратных единицах: см², дм² или м². Так сразу видно, что речь идёт о площади, а не о длине границы фигуры.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находят по формуле S = a × b. Она показывает, что нужно не складывать, а умножать длину и ширину, чтобы получить размер поверхности.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две разные стороны, которые обычно обозначают a и b. Именно их длины нужны для нахождения площади, поэтому важно точно считать и записывать размеры.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не заменяют друг друга: периметр измеряют в обычных единицах длины, а площадь — в квадратных. У каждой величины своя задача и свой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прямоугольника: главное,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показывает, сколько места занимает фигура на плоскости. Чтобы найти её точно, нужно измерить стороны, привести единицы к одному виду и умножить длину на ширину.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2026-06-03T12:44:19Z</dcterms:created>
  <dcterms:modified xsi:type="dcterms:W3CDTF">2026-06-03T12:44:19Z</dcterms:modified>
</cp:coreProperties>
</file>