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 русском языке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маленькие слова помогают строить точную и связную речь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служебные слова в 7 классе
</a:t>
            </a:r>
            <a:endParaRPr lang="en-US" sz="319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есть почти в каждом предложении: они связывают слова, уточняют смысл и помогают писать грамотно. Понимание их роли делает речь точнее, а чтение — осмысленнее.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служебных слов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 них нет самостоятельного лексического значения, служебные слова уточняют высказывание: показывают причину, выбор, отрицание, усиление или условие.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являются членами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отвечают на вопросы членов предложения и не выполняют роль подлежащего, сказуемого или дополнения. Они служат для связи и оформления мысли.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предлогов, союзов и частиц нет изменений по падежам, числам, родам и лицам. Поэтому их форма остаётся одинаковой в разных предложениях и контекстах.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обозначают предметы, признаки или действия. Их задача другая: они помогают связывать слова и части предложения, не называя саму реальность.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слов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служебных слов выполняет свою грамматическую задачу и по-разному влияет на смысл высказывания.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работают внутри словосочетания, союзы соединяют более крупные части речи и предложения, а частицы добавляют смысловые оттенки.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7 класс: теоретические сведения по теме «Служебные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связь слов в словосочетании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и с чем сочетаются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употребляются с существительными, местоимениями и числительными: в школе, к другу, после урока, из-за дождя. Они показывают, к какому слову относится другое слово.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предлоги могут указывать на место, время, причину, цель или образ действия. Благодаря этому предложение становится точным и понятным для читателя.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внутри словосочетания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соединить главное и зависимое слово, поэтому в словосочетании видна логическая связь: идти к дому, вернуться после уроков, работать ради результата.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показать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изобразить стрелки от предлога к зависимому слову, чтобы сразу было видно, что предлог не существует отдельно от связи в словосочетании.
</a:t>
            </a:r>
            <a:endParaRPr lang="en-US" sz="12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 значению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работать по-разному, поэтому значение всегда определяют по словосочетанию и смыслу всего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предлоги показывают место и время, но в речи важны также причина, цель и образ 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«Предлоги» для 7 класса, 2025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предлоги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обычно пишутся отдельно от следующего слова: в классе, на уроке, к другу, из дома. Это основное правило, которое нужно запомнить прежде всего.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приставками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вбежать, подойти, перейти часть в-, под-, пере- входит в состав слова. Она не отделяется и образует новое слово, а не отдельный предлог.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сомнительным словом и следующим можно вставить другое слово, перед вами предлог: в большом доме, под высоким окном. Если нельзя — это приставка.
</a:t>
            </a:r>
            <a:endParaRPr lang="en-US" sz="12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написания: предлог или приставка
</a:t>
            </a:r>
            <a:endParaRPr lang="en-US" sz="209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определить, является ли сомнительная часть отдельным словом или частью слова.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слова, которые соединяют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соединяет слова или части, которые перечисляют одинаковые по роли элементы. В предложении он помогает сделать речь более плавной и связной, без лишних повторов.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однако помогают сопоставлять разные мысли или факты. Они делают речь выразительнее, потому что сразу видна разница между частями высказывания.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из 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показывают выбор. С их помощью автор сообщает, что возможен один из нескольких вариантов, а не всё сразу.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смысл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Причинные, целевые и условные союзы помогают объяснить, почему происходит действие, зачем оно нужно или при каком условии станет возможным.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союзов и их значение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один союз может соединять простые части, а другой — строить сложное предложение с чёткой логикой мысли.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частыми в учебной речи обычно оказываются соединительные и противительные союзы, потому что они помогают строить основные смысловые связи.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«Союзы» для 7 класса,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однородные члены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Вера и Илья вместе готовились к контрольной и повторяли правила. Союз «и» соединяет два равноправных слова, поэтому предложение остаётся простым. На иллюстрации можно показать два имени, связанные одним выделенным союзом.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части предложения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ребята остались дома, потому что начался сильный дождь. Здесь союз «потому что» связывает две части сложного предложения и объясняет причину действия. Для изображения подойдут два фрагмента фразы рядом, чтобы было видно, как союз соединяет смысл.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простом и сложном предложении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 важной ролью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желательность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«бы» передаёт условие, предположение или мягкое пожелание. С ней фраза звучит менее категорично и позволяет выразить мечту, совет или возможный результат.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«только» сужает значение и показывает предел действия или признака. Она помогает точнее сказать, когда, где или в каких условиях что-то произошло.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«же» и «даже» усиливают высказывание и выделяют важную часть сообщения. Они помогают показать удивление, уверенность или подчёркивание, не меняя предмет речи.
</a:t>
            </a:r>
            <a:endParaRPr lang="en-US" sz="843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выражает отрицание и сразу меняет смысл высказывания. Сравните: «знаю» и «не знаю». Без неё предложение сообщает одно, а с ней — противоположное.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задать вопрос или показать неуверенность. Слова «ли» и «разве» делают речь живой и точной, когда говорящий уточняет, спрашивает или ждёт ответа.
</a:t>
            </a:r>
            <a:endParaRPr lang="en-US" sz="8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частицы и их значения
</a:t>
            </a:r>
            <a:endParaRPr lang="en-US" sz="36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короткая частица может менять смысл предложения: от отрицания и вопроса до усиления, ограничения и условности.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частицы заметно влияют на смысл, поэтому их нужно читать особенно внимательно и учитывать в контексте предложения.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служебные слова в тексте
</a:t>
            </a:r>
            <a:endParaRPr lang="en-US" sz="21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слова: вопрос, роль в предложении, принадлежность к группе.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 связном тексте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помогают сразу выстроить порядок фраз: сначала обозначить тему, затем показать связь между словами и частями предложения. Текст становится понятным уже с первых строк.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союзы и предлоги показывают, что произошло раньше, а что позже. Благодаря им события идут последовательно, а читатель легко следит за ходом рассказа.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 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служебные слова помогают объяснять причины, делать сравнения и подводить итог. Без них мысли звучали бы отдельно и не складывались бы в общую логику.
</a:t>
            </a:r>
            <a:endParaRPr lang="en-US" sz="993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связный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служебные слова подобраны точно, абзацы соединяются естественно. Речь звучит грамотно, а автору легче передать не только факты, но и смысловые связи между ними.
</a:t>
            </a:r>
            <a:endParaRPr lang="en-US" sz="10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 служебными словами и без них
</a:t>
            </a:r>
            <a:endParaRPr lang="en-US" sz="297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помогают удерживать тему, не теряя логики внутри абзаца.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точных связок в тексте, тем легче понять отношения между событиями, причинами и условиями.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примеров, составленных по материалам школьного курса русского языка
</a:t>
            </a:r>
            <a:endParaRPr lang="en-US" sz="7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служебных слов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предлог с частью слова: пишут слитно там, где нужно раздельно, или наоборот. Проверка по смыслу и подбор примера помогают избежать ошибки.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союза, который соединяет причины или противопоставляет мысли, выбирают неподходящее слово. Из-за этого предложение звучит неточно и теряет ясную связь между частями.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предлог, словосочетание становится неполным и звучит не по-русски. В устной речи это заметно не всегда, а на письме такая ошибка особенно видна.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устойчивых сочетаниях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«не только…, но и» важно сохранять всю конструкцию. Если заменить или убрать одно из слов, смысл и грамматическая связь нарушаются.
</a:t>
            </a:r>
            <a:endParaRPr lang="en-US" sz="12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 примерах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короткие примеры трёх групп служебных слов и их основная роль в 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короткий формат слова может выполнять разные задачи: связывать, соединять или уточнять смысл высказывания.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 учебной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служебные слова помогают строить полные и понятные фразы. С ними легче объяснять причину, сравнивать факты и не терять связь между мыслями.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предлоги и союзы сохраняют последовательность событий. Благодаря им рассказ звучит связно, а важные детали не выпадают из общего смысла.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и изложение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служебные слова делают текст точным и грамматически правильным. Они помогают соединять абзацы, показывать переходы и избегать резких обрывов мысли.
</a:t>
            </a:r>
            <a:endParaRPr lang="en-US" sz="1033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следить за служебными словами, легче заметить ошибки в построении фраз. Это полезно и при чтении, и при редактировании собственного текста.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делают речь точной и связной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незаметны, но без них невозможно построить ясное предложение и связный текст. Они соединяют, уточняют и помогают точно выразить мысль в устной и 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2026-05-28T15:57:43Z</dcterms:created>
  <dcterms:modified xsi:type="dcterms:W3CDTF">2026-05-28T15:57:43Z</dcterms:modified>
</cp:coreProperties>
</file>