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животных в природе и жизни человека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поддерживают баланс природы и влияют на жизнь человека с древних времён.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животные служили людям пищей и защитой, сегодня их роль расширилась: они важны для науки, медицины и охраны природы.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человека и животных на протяжении истории
</a:t>
            </a:r>
            <a:endParaRPr lang="en-US" sz="2374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поддерживают экосистемы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регулируют численность видов, предотвращая перенаселение и разрушение экосистем.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сохраняют растительное разнообразие, способствуя здоровью лесов и лугов.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Разлагатели разрушают остатки, очищая почву и поддерживая круговорот веществ.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пищевых цепей в природе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животных в пищевой цепи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выступают как травоядные, плотоядные и всеядные, занимая разные уровни пищевой цепи. Каждый уровень связан с предыдущим и последующим.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и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питательные вещества передаются с одного организма на другой через питание, что поддерживает жизнь и равновесие в экосистемах.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цветковых растений зависит от животных для успешного опыления, обеспечивая значительную часть продовольствия.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
</a:t>
            </a:r>
            <a:endParaRPr lang="en-US" sz="4538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опыляют большинство растений, что напрямую влияет на наш урожай и питание.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помогают лесам восстанавливаться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птицы питаются ягодами и переносят семена на большие расстояния. Это способствует возобновлению лесных участков после пожаров и вырубок.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и белки создают новые зеленые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разносят семена, упавшие вместе с плодами, а белки зарывают орехи, которые прорастают в новых местах. Эти процессы расширяют природу.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 распространении семян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взаимозависимостей в природе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растениями, животными и окружающей средой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75937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1668" y="1275937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улучшают почву и водные экосистемы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Разрыхляют почву, улучшая её структуру и насыщая воздухом, что повышает плодородие и способствует росту растений.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 плотины, создавая пруды и болота — важные места обитания для многих видов и фильтры для воды.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Распространяют природные удобрения, улучшая качество почвы и вод в окружающей среде.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травоядные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источник важных продуктов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и молоко обеспечивают людей необходимыми белками и витаминами для здоровья и роста.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и мёд — дополнительные продукты питания, богаты питательными веществами и используются в кулинарии.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и кожа служат для изготовления тёплой одежды и обуви, поддерживая комфорт и традиции.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применяются для подушек и украшений, а также в ремёслах и культурных обрядах.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животные продукты и сферы их применения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виды продуктов, животных-источников и их типичное использование в жизни человека.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продуктов улучшает качество жизни и поддерживает экономику сельских районов.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2022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опылителей на урожай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2021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не только повышают количество, но и качество урожая, влияя на вкус и размер плодов у многих культур.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опылителей сельскохозяйственное производство значительно сократится, что повлияет на продовольственную безопасность.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домашних животных в нашей жизни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и кошки: верные друзья и защитники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и кошки часто становятся членами семьи, обеспечивая эмоциональную поддержку и защищая дом. Их взаимодействие с людьми помогает снижать стресс и улучшать настроение.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птицы и рыбы в доме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Канарейки и декоративные рыбы создают уютную атмосферу в квартирах и помогают людям расслабиться, наблюдая за их поведением и красотой.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 коровы в сельском хозяйстве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служат помощниками в перевозках и вспашке земли, а коровы дают молоко и мясо, играя важную роль в обеспечении продовольствия и сельской экономики.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научных открытиях и образовании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мыши и крысы стали главными моделями для разработки вакцин и изучения болезней, что спасло миллионы жизней.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помогли в создании сыворотки против столбняка, что стало важнейшим медицинским прорывом в борьбе с инфекциями.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животными позволили понять функции органов и механизм поведения, углубив знания биологии и медицины.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Терапия и адаптация с помощью животных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Терапия с участием собак и лошадей помогает пациентам восстанавливаться после травм, улучшает моторику и способствует эмоциональному здоровью.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применяются в реабилитации детей с аутизмом, улучшая коммуникацию и социальные навыки благодаря взаимодействию.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льва в гербах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часто изображается на гербах как символ мужества, силы и власти. Этот образ встречается в многих культурах, подчёркивая важность животных как наглядных символов.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Аист — знак семейного счастья
</a:t>
            </a:r>
            <a:pPr algn="l" indent="0" marL="0">
              <a:lnSpc>
                <a:spcPct val="115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традиционных поверьях аиста связывают с появлением детей и благополучием семьи. Его образ широко присутствует в сказках и народных приметах.
</a:t>
            </a:r>
            <a:endParaRPr lang="en-US" sz="118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как символ преданности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Волка ценят за верность стае и дисциплину, что отражается в фольклоре и гербах некоторых регионов. Это подчёркивает связь человека с животным миром.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культуре и мифологии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спорте и народных традициях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Езда на лошадях — популярный вид спорта и важная деревенская традиция, которая сохраняется и развивается на международном уровне.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соревнуются в гонках, что развивает навыки слежения и ориентирования у животных, а также приносит радость их владельцам.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участвуют в упряжках и соревнованиях, демонстрируя навыки и дух команды, а также укрепляя взаимоотношения с людьми.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вымиранию животных: причины и последствия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природной среды ведёт к сокращению мест обитания многих видов, снижая их шансы на выживание и размножение.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незаконная охота существенно уменьшают численность редких животных, угрожая исчезновением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загрязнение нарушает здоровье животных, снижает плодородие и увеличивает смертность среди популяций.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видов приводит к деградации экосистем, снижает их продуктивность и уменьшает генетическое разнообразие природы.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защите животных и восстановлению природы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 помогает сохранять редкие и исчезающие виды, обеспечивая им безопасность и благоприятные условия.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и международные договоры усиливают защиту животных от браконьеров и регулируют охоту.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научные программы способствуют осознанию важности сохранения биоразнообразия среди населения.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сохранять животных?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поддерживают экологический баланс, способствуют росту растений и играют ключевую роль в устойчивости природных систем.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вдохновляют искусство и науку, помогают развивать сельское хозяйство и влияют на качество жизни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фундамент нашеих экосистем и культуры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незаменимы для природы, науки и общества. Их защита — залог гармоничного и устойчивого будущего человечества на планете.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2026-05-08T21:31:38Z</dcterms:created>
  <dcterms:modified xsi:type="dcterms:W3CDTF">2026-05-08T21:31:38Z</dcterms:modified>
</cp:coreProperties>
</file>