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«Кукольный дом» Генрика Ибсена: семейная иллюзия и цена свободы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браке, зависимости и цене личного выбора.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который изменил восприятие семьи
</a:t>
            </a:r>
            <a:endParaRPr lang="en-US" sz="268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Европа жила под властью буржуазных норм и жёстких семейных правил. Ибсен показал, как эти нормы ограничивают женщину и превращают дом в пространство скрытого конфликта.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драматическая композиция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попадает в внешне благополучный дом Хельмеров, где бытовые детали сразу намекают на неравенство и скрытую напряжённость.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Норы постепенно раскрывается через разговоры, недомолвки и появление Крогстада, усиливая ощущение надвигающегося разоблачения.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разрушает иллюзию семейного счастья, и Нора принимает решение уйти, превращая частную историю в нравственный и социальный протест.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как образ внутреннего пробуждения
</a:t>
            </a:r>
            <a:endParaRPr lang="en-US" sz="295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легкость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Нора кажется беззаботной и наивной хозяйкой дома. Однако её поведение постепенно обнаруживает привычку жить в роли, а не по собственному выбору.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самостоятельности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заем, страх разоблачения и уход из семьи показывают её взросление. Нора впервые действует как самостоятельная личность, берущая ответственность за свою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Торвальд Хельмер и патриархальный порядок
</a:t>
            </a:r>
            <a:endParaRPr lang="en-US" sz="263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Торвальд строит отношения на иерархии: для него жена должна быть послушной, милой и удобной, а не равной партнёршей. Такое понимание брака скрывает власть под видом заботы.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ласковые уменьшительные обращения к Норе подчёркивают неравенство в семье. Он говорит с ней сверху вниз, словно с ребёнком, а не с взрослым человеком.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угроза скандала, Торвальд в первую очередь думает о собственной репутации. Именно это разоблачает хрупкость его благопристойного образа и семейной «гармонии».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закон и нравственный выбор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идёт на подделку подписи не ради выгоды, а чтобы спасти Торвальда и обеспечить лечение в критический момент его болезни.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юридической точки зрения её поступок является нарушением, но морально он связан с любовью, отчаянием и готовностью взять тяжесть решения на себя.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не упрощает ситуацию до противопоставления «вина — невиновность». Он показывает, что формальный закон не всегда совпадает с человеческой правдой.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конфликт пьеса заставляет задуматься, что должно стоять выше: социальное правило или личная ответственность перед близким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кризису в доме Хельмеров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которая ведёт от тайны к разрыву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Крогстад и социальная стигма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ставшая клеймом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Крогстад показан человеком, который не может отделить прошлый поступок от своей личности. Общество не даёт ему права на новый старт и постоянно возвращает к прежней вине.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среды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во многом рождается из социальной изоляции. Страх потерять положение делает его резким, но за этим видна уязвимость человека, лишённого признания.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Шантаж как следствие унижения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Крогстад использует угрозу, потому что считает, что честный путь уже закрыт. Пьеса показывает, как исключение из общества может толкать человека к отчаянным действиям.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достоинство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Ибсен поднимает вопрос: можно ли осуждать человека только по прошлой ошибке. Тема звучит как призыв к более справедливому взгляду на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запомнился миру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Норы ломает привычное представление о «правильной» семье. Вместо примирения зритель видит момент, когда человек отказывается жить в самообмане и подчинении.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двери стал символом внутреннего освобождения: он означает конец роли, навязанной женщине, и начало трудного, но самостоятельного пути к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линии пьесы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личная история Норы превращается в разговор о нормах общества и пределах семейной власти.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конфликта — выбор между долгом и свободой; остальные темы усиливают этот внутренний разлом.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Генрика Ибсена «Кукольный дом» (1879)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воплощает путь от внешней беспечности к внутренней самостоятельности: сначала она живет в ожидании одобрения, а затем начинает отстаивать право на собственный выбор и личное достоинство.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Кристина Линне представляет женщину, для которой труд и ответственность стали способом выживания. Она говорит прямо, действует трезво и не скрывает цену, которую требует самостоятельность.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Анна-Мария показывает тихую сторону женской судьбы XIX века: ради семьи она отказывается от личного счастья и принимает подчиненное положение как норму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героинь расширяет смысл пьесы: Ибсен показывает не одну судьбу, а целый спектр женского опыта — от зависимости до зрелой автономии.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женских образов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конфликте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каждый персонаж участвует в нравственном и социальном конфликте пьесы.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вокруг столкновения разных моделей поведения: власти, зависимости, практической самостоятельности и внутренней уязвимости.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Генрика Ибсена «Кукольный дом»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подтекст и «маленькие» детали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почти всегда содержит скрытый смысл: важнее не прямые признания, а уклончивые ответы, паузы и интонации, которые выдают напряжение лучше открытого спора.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 работают как знаки тревоги: ёлка, макароны, тарантелла, письмо и ключ от почтового ящика постепенно превращают домашний быт в пространство ожидания разоблачения.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показывает, что повседневность может быть обманчива. За привычными жестами и разговором о мелочах скрываются страх, зависимость и разрушение доверия между близкими.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как власть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сторона жизни в пьесе связана не только с нуждой, но и с контролем. Тот, кто распоряжается средствами, получает право определять чужую свободу и границы поведения.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Заем Норы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берет деньги тайно, потому что в ее положении открытое финансовое решение почти невозможно. Сам способ займа показывает зависимость женщины от мужского мира и его правил.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как обязанность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«долг» в пьесе двусмысленно: это и денежное обязательство, и нравственная ответственность. Героиня действует из любви, но ее поступок вступает в конфликт с законом.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несвобода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становится механизмом давления, когда одно обязательство удерживает человека в подчинении. Так экономическая тема превращается в разговор о свободе, достоинстве и праве на самостоятельный выбор.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денег и долга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Норы по актам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связан не только с сюжетом, но и с тем, как героиня постепенно начинает видеть свой брак без иллюзий.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пьесы внутренняя зрелость Норы возрастает, а вера в прежний семейный порядок почти исчезает.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хода действия в пьесе Генрика Ибсена «Кукольный дом»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правах женщин и общественная реакция
</a:t>
            </a:r>
            <a:endParaRPr lang="en-US" sz="2575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1879: премьера в Копенгагене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сразу привлекла внимание публики: финал с уходом Норы оказался слишком резким для привычных представлений о семье и женской роли.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Скандальная общественная дискуссия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и критики спорили не только о морали, но и о праве женщины на образование, труд, собственное мнение и независимое решение внутри семьи.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стала частью более широкого разговора о гражданском равноправии, в котором ставился под вопрос традиционный порядок отношений между мужчиной и женщиной.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«Кукольный дом» превратился в важный культурный аргумент в защиту личной свободы и пересмотра ограничительных социальных норм.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поставленная Ибсеном, не ограничивается эпохой XIX века: и сегодня люди сталкиваются с давлением ожиданий, когда от них требуют удобной роли вместо честного разговора о себе.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особенно близка современному читателю тем, что показывает хрупкость доверия в семье. Она напоминает: отношения не могут быть прочными без равенства, уважения и права на собственный голос.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остается современной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семью Хельмеров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внешний уют в доме не отменяет того, что супруги давно живут в разных моральных системах и по-разному понимают любовь.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распада лежат внутри брака: ложь и неравенство создают почву, на которой любой кризис становится неизбежным.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Генрика Ибсена «Кукольный дом»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и значение «Кукольного дома» для мировой драмы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показал, что бытовая история может раскрывать крупные общественные проблемы. Семейный конфликт у него становится способом говорить о нормах, власти и социальной несправедливости.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укрепила реалистическую драму как жанр психологического анализа. В центре оказывается не событие само по себе, а постепенное изменение сознания героя под давлением обстоятельств.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«Кукольного дома» заметно в театре XX века и в позднейших текстах о женской свободе. Пьеса задала новый уровень откровенности в разговоре о семье и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Нора: выбор, который меняет смысл свободы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«Кукольный дом» убеждает, что подлинная свобода начинается с честного взгляда на себя и свои отношения. Нора становится символом зрелого выбора, который требует смелости, ответственности и готовности отказаться от ложной гармонии.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2026-05-23T10:25:06Z</dcterms:created>
  <dcterms:modified xsi:type="dcterms:W3CDTF">2026-05-23T10:25:06Z</dcterms:modified>
</cp:coreProperties>
</file>