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1. In Town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городе по-английски: просто, вежливо и понятно.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 английском для 4 класса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окружает нас каждый день: здесь учатся, гуляют, ездят и делают покупки. В этом модуле дети знакомятся с простыми английскими словами и учатся говорить о знакомых местах, пути и вежливом общении.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 and Road: улица и дорога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496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street и road помогают назвать улицу и дорогу. Это основа для описания города и первых подписей к картинкам, где видно дома, машины и пешеходов.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554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улица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72320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особенно удобна для коротких предложений и подписей к рисунку. Ученик может быстро сказать, что видит, не теряясь в длинных и сложных фразах.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72378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подписи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55364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команды wait, look left, look right и cross at the crossing связаны с безопасностью. Они помогают выстроить простой разговор и запомнить, как вести себя на улице.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55422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движения
</a:t>
            </a:r>
            <a:endParaRPr lang="en-US" sz="800" dirty="0"/>
          </a:p>
        </p:txBody>
      </p:sp>
      <p:sp>
        <p:nvSpPr>
          <p:cNvPr id="19" name="Text 8"/>
          <p:cNvSpPr txBox="1"/>
          <p:nvPr/>
        </p:nvSpPr>
        <p:spPr>
          <a:xfrm>
            <a:off x="38408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можно увидеть houses, cars, bikes и people. Такой набор слов легко запомнить, потому что ребёнок встречает их почти каждый день по дороге домой или в школу.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38466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 на улице
</a:t>
            </a:r>
            <a:endParaRPr lang="en-US" sz="800" dirty="0"/>
          </a:p>
        </p:txBody>
      </p:sp>
      <p:sp>
        <p:nvSpPr>
          <p:cNvPr id="21" name="Text 10"/>
          <p:cNvSpPr txBox="1"/>
          <p:nvPr/>
        </p:nvSpPr>
        <p:spPr>
          <a:xfrm>
            <a:off x="21452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Corner, crossing и traffic lights часто встречаются в заданиях по теме города. Эти слова учат замечать, где можно идти, а где нужно остановиться и подождать.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21510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 переход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319104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339104"/>
            <a:ext cx="45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38775" y="1294104"/>
            <a:ext cx="3937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400" y="3084118"/>
            <a:ext cx="39375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109118"/>
            <a:ext cx="450000" cy="40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Places in Town: места рядом с домом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shop покупают нужные вещи каждый день. Это одно из первых слов темы, потому что дети легко связывают его с привычными покупками и знакомыми витринами.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 — важное место для учёбы. Это слово сразу понятно младшим школьникам, потому что оно связано с их повседневной жизнью и уроками английского тоже.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 — место для прогулок, игр и отдыха. Оно помогает говорить о любимом времени на свежем воздухе и описывать, что ребёнок видит вокруг себя.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Library связана с книгами, тишиной и чтением. В этом месте можно найти новые истории, а ещё научиться говорить о том, где находятся книги и полки.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Library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Hospital — место, где помогают людям, если они заболели или получили травму. Слово важно для темы города, потому что показывает, кто заботится о здоровье.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Hospital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8725" y="1441080"/>
            <a:ext cx="3515400" cy="30931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Shopping in Town: покупки в магазине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81000" y="171044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дети учат слова bread, milk, apples, sweets и toy. Эти названия легко увидеть и потрогать, поэтому они быстро запоминаются и полезны в простых диалогах.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81000" y="150390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 вещи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1000" y="232959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basket, shop assistant и cashier помогают понять, как устроен магазин. Ребёнок может представить корзину, продавца и кассира, а потом разыграть маленькую сценку.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81000" y="212305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 покупки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81000" y="294874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want… учит говорить о том, что нужно купить. Она очень короткая, поэтому подходит для начального уровня и не пугает длинными словами.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81000" y="274220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вежливо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81000" y="356789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How much is it? нужен, чтобы узнать стоимость товара. Он часто звучит в парных заданиях и помогает детям чувствовать себя уверенно в магазине.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81000" y="336135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цену
</a:t>
            </a:r>
            <a:endParaRPr lang="en-US" sz="1000" dirty="0"/>
          </a:p>
        </p:txBody>
      </p:sp>
      <p:sp>
        <p:nvSpPr>
          <p:cNvPr id="17" name="Text 10"/>
          <p:cNvSpPr txBox="1"/>
          <p:nvPr/>
        </p:nvSpPr>
        <p:spPr>
          <a:xfrm>
            <a:off x="381000" y="418704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Here you are и Thank you делают разговор вежливым и завершённым. Такие короткие фразы легко повторять по образцу, словно маленький языковой конструктор.
</a:t>
            </a:r>
            <a:endParaRPr lang="en-US" sz="800" dirty="0"/>
          </a:p>
        </p:txBody>
      </p:sp>
      <p:sp>
        <p:nvSpPr>
          <p:cNvPr id="18" name="Text 11"/>
          <p:cNvSpPr txBox="1"/>
          <p:nvPr/>
        </p:nvSpPr>
        <p:spPr>
          <a:xfrm>
            <a:off x="381000" y="398050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Ответить по образцу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Asking the Way: как спросить дорогу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короткого городского диалога: вопрос, указание пути, поиск места и благодарность.
</a:t>
            </a:r>
            <a:endParaRPr lang="en-US" sz="15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000" y="1102014"/>
            <a:ext cx="3614400" cy="3480272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Directions: направления в городе
</a:t>
            </a:r>
            <a:endParaRPr lang="en-US" sz="3178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406300" y="11714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стороны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406300" y="13834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left и right нужны, чтобы показать направление движения. Они помогают в простых командах, в играх и в заданиях, где ребёнок двигается по картинке или схеме.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4406300" y="40054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406300" y="42174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in front of помогает назвать то, что находится впереди. Вместе с другими словами оно делает описание города точнее и учит замечать детали вокруг.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4406300" y="32969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и позади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406300" y="35089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Between и behind описывают положение предметов относительно друг друга. Эти слова полезны на уроке, когда дети смотрят на рисунок и ищут нужный объект.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4406300" y="25884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и далеко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4406300" y="28004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near и far помогают сказать, далеко ли находится место. Это удобно, когда нужно сравнить объекты и ответить на вопрос, где что находится в городе.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4406300" y="18799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Идём прямо
</a:t>
            </a:r>
            <a:endParaRPr lang="en-US" sz="1000" dirty="0"/>
          </a:p>
        </p:txBody>
      </p:sp>
      <p:sp>
        <p:nvSpPr>
          <p:cNvPr id="22" name="Text 11"/>
          <p:cNvSpPr txBox="1"/>
          <p:nvPr/>
        </p:nvSpPr>
        <p:spPr>
          <a:xfrm>
            <a:off x="4406300" y="20919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straight ahead говорит, что нужно идти прямо. Оно часто встречается в коротких ответах, когда кто-то объясняет дорогу до школы, парка или магазина.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Transport in Town: городской транспорт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496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используются слова bus, car, taxi, bike, train и tram. Они помогают назвать транспорт, который дети видят в городе почти каждый день.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554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транспорта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72320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 знаком каждому младшему школьнику, поэтому слова запоминаются легко. Ребёнок видит их на улице и сразу понимает, о чём идёт речь.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72378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тема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55364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ждут на остановке, в машине пристёгиваются ремнём, а на велосипеде надевают шлем. Такие детали связывают английские слова с важными правилами.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55422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пути
</a:t>
            </a:r>
            <a:endParaRPr lang="en-US" sz="800" dirty="0"/>
          </a:p>
        </p:txBody>
      </p:sp>
      <p:sp>
        <p:nvSpPr>
          <p:cNvPr id="19" name="Text 8"/>
          <p:cNvSpPr txBox="1"/>
          <p:nvPr/>
        </p:nvSpPr>
        <p:spPr>
          <a:xfrm>
            <a:off x="38408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этой лексики ребёнок может сказать, как он едет в школу, к друзьям или в парк. Простые фразы делают рассказ понятным и очень близким.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38466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добираются
</a:t>
            </a:r>
            <a:endParaRPr lang="en-US" sz="800" dirty="0"/>
          </a:p>
        </p:txBody>
      </p:sp>
      <p:sp>
        <p:nvSpPr>
          <p:cNvPr id="21" name="Text 10"/>
          <p:cNvSpPr txBox="1"/>
          <p:nvPr/>
        </p:nvSpPr>
        <p:spPr>
          <a:xfrm>
            <a:off x="21452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stop и station показывают, где ждут транспорт и куда приходят поезда или трамваи. Это полезно для понимания коротких городских указателей и диалогов.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21510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и станция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350" y="1339104"/>
            <a:ext cx="45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7950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8775" y="1294104"/>
            <a:ext cx="39375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7275" y="3109118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4575" y="3129118"/>
            <a:ext cx="450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 Who Help in Town: люди, которые помогают
</a:t>
            </a:r>
            <a:endParaRPr lang="en-US" sz="2616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Police officer следит за порядком и помогает людям чувствовать себя спокойно. Это слово важно, потому что показывает, кто отвечает за безопасность в городе.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Police officer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Postman приносит письма и открытки по адресу. Благодаря этому слову ребёнок понимает, как город помогает людям общаться на расстоянии.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Postman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Doctor помогает лечить людей, когда они болеют или получают травму. Дети легко узнают это слово, потому что оно связано с заботой и здоровьем.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Doctor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 assistant работает в магазине и помогает покупателям. Это слово удобно использовать в диалогах, когда нужно спросить товар или сказать спасибо.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 assistant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Driver перевозит людей на машине, автобусе или другом транспорте. Слово помогает говорить о городской жизни и о том, кто доставляет нас в нужное место.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Driver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166" y="1204950"/>
            <a:ext cx="2692269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in the Street: безопасность на улице
</a:t>
            </a:r>
            <a:endParaRPr lang="en-US" sz="3128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not run into the road — главное правило для детей. На улице нужно быть внимательным и не играть рядом с машинами, даже если очень хочется.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выбегать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Cross at the crossing — значит переходить дорогу только в нужном месте. Это помогает запомнить безопасный путь и не торопиться на проезжей части.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правильно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Stay with an adult напоминает, что на улице ребёнку важно быть рядом со взрослым. Так прогулка становится спокойнее, а дорога — безопаснее и понятнее.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рядом со взрослым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Wait for the green light — полезная фраза для каждого школьника. Светофор подсказывает, когда можно идти, а когда лучше подождать ещё немного.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светофор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Park and on the Playground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помогает детям описывать знакомые предметы и действия на английском. Здесь можно увидеть tree, flower и bench, а также сказать, что кто-то сидит, гуляет или просто отдыхает после урока.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для отдыха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playground легко назвать swing и slide, а затем добавить действия run, jump и play. Такие слова делают описание картинки живым и помогают строить короткие, понятные предложения.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площадке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сказать, что рядом стоят trees, растут flowers и есть a bench для отдыха. Это удобная лексика для первых устных ответов, когда нужно описать парк или игровую зону.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вокруг нас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говорить о том, что ребёнок делает на свежем воздухе: play, relax, sit and look around. Такие фразы легко запомнить, потому что они связаны с приятными и знакомыми ситуациями.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339104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38775" y="1294104"/>
            <a:ext cx="3937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400" y="3084118"/>
            <a:ext cx="39375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and Library: школа и библиотека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classroom проходят lesson и работают teacher с учениками. Ребёнок учится называть знакомые предметы и говорить о школьной жизни простыми фразами, без лишней сложности.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в классе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desk и bag легко связать с ежедневным уроком. Ребёнок может сказать, где лежат учебники и что нужно взять с собой, собираясь в школу.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library стоят book и shelf, а вокруг должно быть тихо. Эта лексика помогает говорить о чтении, порядке и месте, где книги аккуратно ждут своих читателей.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чтение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lesson напоминает о начале урока и знакомом школьном ритме. Оно помогает детям строить короткие ответы о том, что они делают каждый учебный день.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занятия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библиотека показывают, как учёба и чтение связаны между собой. На этом материале удобно тренировать простые предложения о том, что ребёнок видит и делает.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рядом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Post Office: на почте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почте дети знакомятся со словами letters, postcards и parcels. Эти предметы помогают понять, как люди общаются на расстоянии и передают новости, поздравления или маленькие посылки.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отправляют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stamp, envelope и mailbox часто встречаются рядом с почтовой темой. Они помогают описывать, как письмо готовят к отправке и куда его опускают.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предметы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Postman доставляет письма и открытки адресату. Это полезное слово расширяет словарь о городских профессиях и показывает, что почта — важная часть жизни города.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на почте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 postcards учат ребёнка говорить о дружбе и общении, даже когда люди живут далеко. Такая тема делает английские слова более личными и понятными.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 расстоянии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Café: кафе и еда в городе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напиток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кафе ребёнок может назвать tea и juice, а затем вежливо сказать I’d like. Такие короткие фразы помогают сделать первый заказ спокойно и уверенно, будто это настоящая маленькая взрослая миссия.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thank you и here you are делают диалог аккуратным и добрым. Ребёнок учится не только заказывать еду, но и звучать вежливо в любой ситуации.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Сладкое угощение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ice cream особенно нравится детям и хорошо запоминается. Оно делает тему кафе весёлой и помогает говорить о любимых лакомствах без длинных объяснений.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Сытный перекус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еды подходят слова soup и sandwich. Их легко использовать в простом диалоге, когда нужно выбрать обед или перекусить после прогулки по городу.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8725" y="1441080"/>
            <a:ext cx="3515400" cy="30931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Signs and Notices: знаки и вывески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81000" y="171044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stop, entrance и exit помогают быстро понять, куда можно идти и где начинается нужное место. Это простые слова, которые легко заметить в городе и на картинках.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81000" y="150390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указатели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1000" y="232959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crossing напоминает, что дорогу переходят в правильном месте. Оно особенно важно вместе с темой безопасности, потому что помогает ребёнку ориентироваться в городской среде.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81000" y="212305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перейти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81000" y="294874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Pharmacy, shop и bus stop часто встречаются на вывесках и табличках. Эти слова подсказывают, где купить нужное, ждать автобус или найти важное место поблизости.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81000" y="274220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рядом находится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81000" y="356789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знаки направляют, другие предупреждают, а третьи сообщают полезную информацию. Ребёнок учится не просто читать отдельные слова, а понимать, зачем они нужны.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81000" y="336135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надписей
</a:t>
            </a:r>
            <a:endParaRPr lang="en-US" sz="1000" dirty="0"/>
          </a:p>
        </p:txBody>
      </p:sp>
      <p:sp>
        <p:nvSpPr>
          <p:cNvPr id="17" name="Text 10"/>
          <p:cNvSpPr txBox="1"/>
          <p:nvPr/>
        </p:nvSpPr>
        <p:spPr>
          <a:xfrm>
            <a:off x="381000" y="418704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замечать английские слова в реальной жизни: на улицах, у входов и возле остановок. Это делает урок похожим на маленькое городское расследование.
</a:t>
            </a:r>
            <a:endParaRPr lang="en-US" sz="800" dirty="0"/>
          </a:p>
        </p:txBody>
      </p:sp>
      <p:sp>
        <p:nvSpPr>
          <p:cNvPr id="18" name="Text 11"/>
          <p:cNvSpPr txBox="1"/>
          <p:nvPr/>
        </p:nvSpPr>
        <p:spPr>
          <a:xfrm>
            <a:off x="381000" y="398050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 городе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Way in Town: мой путь по городу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короткого маршрута от дома до нужного места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Short Dialogue in Town: короткий диалог в городе
</a:t>
            </a:r>
            <a:endParaRPr lang="en-US" sz="2597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диалог начинается с вежливого вопроса, например Where is the park? или Can you help me? Такие фразы сразу показывают, что человеку нужна простая помощь в городе.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обычно очень короткий: Go straight, Turn left или It is near. Для младших школьников это удобный образец, потому что его легко повторить и использовать в паре.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Дать направление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нужно, можно сказать next to, opposite или near a shop. Такие слова делают ответ точнее, но остаются простыми и понятными даже для начинающих учеников.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уточнение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завершается словами Thank you или You are welcome. Эта маленькая вежливость важна не меньше, чем правильный маршрут, ведь она делает разговор добрым и естественным.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Закончить вежливо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Favourite Places in Town: любимые места детей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ребёнок любит идти в park, где можно немного побегать и посидеть на bench. Там слышны голоса друзей, а рядом качели тихо скрипят на ветру. Такое место помогает отдохнуть и почувствовать себя свободно.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мир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bookshop или museum можно увидеть что-то новое и интересное. Одни дети выбирают книгу, другие рассматривают яркие витрины или экспонаты. В таких местах английские слова звучат особенно живо, потому что связаны с настоящими открытиями.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кафе за угощением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children like a café or an ice cream shop because там можно сделать маленький праздник из обычного дня. Они заказывают juice or ice cream, говорят please и thank you, а потом уходят с хорошим настроением.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We Can Say Now: что уже умеем говорить
</a:t>
            </a:r>
            <a:endParaRPr lang="en-US" sz="3103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уверенно говорят school, shop, park, library, hospital и другие знакомые слова. Теперь городской словарь помогает им описывать привычные места без долгих пауз и догадок.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места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читают простые слова на вывесках и знаках: stop, entrance, exit, crossing, bus stop. Это помогает быстрее ориентироваться и замечать английский язык вокруг себя.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указатели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задать вопрос Where is…? и понять короткий ответ с left, right, straight, near или opposite. Такой навык делает разговор в городе совсем не страшным.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Спрашиваем дорогу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магазине, кафе и на улице дети используют please, thank you, Here you are и простые просьбы. Эти фразы делают общение доброжелательным и очень полезным в реальной жизни.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 общаемся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по-английски уже знаком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In Town помогает ребёнку уверенно говорить о городе, маршрутах и вежливом общении. Он знает нужные слова, понимает простые указатели и не теряется на английском уроке.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2026-05-29T13:48:12Z</dcterms:created>
  <dcterms:modified xsi:type="dcterms:W3CDTF">2026-05-29T13:48:12Z</dcterms:modified>
</cp:coreProperties>
</file>