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«Бессонница. Гомер. Тугие паруса...» как стихотворение о памяти, ночи и культуре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тревога героя превращается у Мандельштама в разговор с мировой культурой.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век, война и акмеизм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рождается в эпоху художественных поисков и исторической нестабильности. Акмеизм стремится к точному слову, предметному образу и живой культурной памяти, поэтому античность здесь звучит особенно весомо.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 и место стихотворения в его ранней лирике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 — один из ключевых поэтов XX века, чья ранняя лирика связана с книгой «Камень» и акмеистической требовательностью к слову.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периоде поэт строит стихотворение на сжатой форме, плотных образах и точных культурных отсылках, где каждое слово несёт смысловую нагрузку.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ранних текстах личное чувство у Мандельштама не замыкается в себе: оно входит в пространство истории, искусства и общей памяти.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композиция лирического размышления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бессонницы: это не сюжет, а состояние сознания, в котором обостряются чувство времени и внутреннее напряжение.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ассоциаций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мысль свободно переходит к античности, и одно культурное имя вызывает целый круг образов, связанных с эпосом, морем и движением.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 герою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лирический взгляд снова обращён к внутреннему миру человека, но уже через призму большой культуры и исторической памяти.
</a:t>
            </a:r>
            <a:endParaRPr lang="en-US" sz="10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хрупкость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темноте привычные впечатления отступают, а на первый план выходят культурные образы и ощущение неустойчивости человеческого существования.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как пространство сознания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у Мандельштама не сводится к времени суток. Она становится пространством, где особенно слышны память, мысль и скрытое внутреннее напряжение.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ночи и бессонницы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761"/>
            <a:ext cx="209400" cy="186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5128"/>
            <a:ext cx="209400" cy="20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790" y="3197877"/>
            <a:ext cx="139875" cy="223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как знак мировой культуры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литературной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Гомера сразу отсылает к истокам европейской словесности. Оно делает личное переживание частью огромной культурной истории.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цивилизации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воспринимается как фигура, через которую сохраняется связь времён. Его присутствие в стихотворении подчёркивает непрерывность культурного опыта.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 пределы частного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Упоминание древнего поэта выводит бессонную ночь из бытового масштаба. Обычное состояние героя оказывается включено в пространство вечных текстов.
</a:t>
            </a:r>
            <a:endParaRPr lang="en-US" sz="1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и «Одиссея» как два смысловых полюса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напоминает о напряжении битвы, героическом испытании и столкновении человека с историей, где судьба раскрывается в предельной ситуации.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 связана с долгим возвращением, дорогой домой и памятью о родине, поэтому её образный мир несёт мотив пути и ожидания.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две поэмы расширяют смысл стихотворения: ночное состояние героя соотносится не с частным переживанием, а с вечными сюжетами человеческой жизни.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парусов задаёт ощущение натянутости и готовности к движению: морская стихия здесь означает и путь, и риск, и внутренний импульс мысли.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1915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стихотворения, когда морской образ особенно ощутимо соединяется с тревожным историческим временем.
</a:t>
            </a:r>
            <a:endParaRPr lang="en-US" sz="2041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О. Э. Мандельштама; дата создания — 1915 год.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состояние и культурная память в стихотворении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образов происходит не линейно, а через ассоциации: тревога героя постоянно открывает путь к античному миру и обратно.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 равновесны и неразделимы: личное переживание получает глубину только тогда, когда входит в культурный контекст.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прочтение стихотворения О. Э. Мандельштама «Бессонница. Гомер. Тугие паруса...», 1915.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особенности его сознания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рассказывает о себе прямо и не объясняет свои чувства психологически. Его внутренний мир раскрывается через цепь культурных образов и намёков.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принадлежит современности, но мыслит исторически: собственная бессонная ночь воспринимается им через античный эпос, словно личный опыт требует опоры в вечности.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сознания показывает, что память культуры не существует отдельно от человека. Она входит в его восприятие и формирует способ думать о мире.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Предметность и точность слова в акмеистической поэтике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опирается на зримые и осязаемые детали: ночь, море, паруса, имя Гомера. Благодаря этому стихотворение сохраняет ясность и не уходит в расплывчатые отвлечённые формулы.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акмеизма важно точное слово, которое не скрывает смысл, а раскрывает его. Каждый образ у поэта звучит конкретно и потому вызывает доверие читателя.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 здесь не ограничивается внешним описанием. Он становится носителем памяти культуры, где одна деталь может отсылать к античности, истории литературы и человеческому опыту.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соединение точности и глубины делает стихотворение ёмким: простые образы работают сразу на нескольких уровнях — зрительном, эмоциональном и культурном.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стихотворения и его ритмическая организация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17832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плотные строки создают собранное и напряжённое звучание, сразу погружая читателя в состояние внутренней сосредоточенности.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3306903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звуков и мягкое течение фразы напоминают движение волны, поэтому речь воспринимается плавно, но не теряет скрытого напряжения.
</a:t>
            </a:r>
            <a:endParaRPr lang="en-US" sz="1079" dirty="0"/>
          </a:p>
        </p:txBody>
      </p:sp>
      <p:sp>
        <p:nvSpPr>
          <p:cNvPr id="9" name="Text 4"/>
          <p:cNvSpPr txBox="1"/>
          <p:nvPr/>
        </p:nvSpPr>
        <p:spPr>
          <a:xfrm>
            <a:off x="6195974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Ритмический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поддерживает медленное размышление: звучание остаётся музыкальным, а сжатая форма делает каждое слово особенно значимым.
</a:t>
            </a:r>
            <a:endParaRPr lang="en-US" sz="10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смысл стихотворения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мысли в лирической миниатюре: от личного состояния к культурной памяти и историческому масштабу.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подчёркивает историческую напряжённость эпохи: частное переживание становится особенно значимым на фоне большого времени и культуры.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1915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стихотворения, в котором краткая ночная сцена соотнесена с тысячелетней культурной памятью
</a:t>
            </a:r>
            <a:endParaRPr lang="en-US" sz="2312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создания стихотворения О. Э. Мандельштама «Бессонница. Гомер. Тугие паруса...»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514429"/>
            <a:ext cx="4794300" cy="2284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стихотворения и их значение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детали превращаются в символы памяти, движения и культурной преемственности.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образуют единую систему: личное состояние героя раскрывается через культурные знаки и получает философскую глубину.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О. Э. Мандельштама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демонстрирует акмеистическую ясность: Мандельштам избегает расплывчатости, строит речь на точных образах и делает слово предельно значимым в каждом контексте.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у поэта не отделена от современности и не выглядит книжной декорацией: она входит в живое переживание, превращая личную ночь в разговор о культурной преемственности.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акмеизмом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00" y="1675625"/>
            <a:ext cx="26010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04625"/>
            <a:ext cx="324900" cy="28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04625"/>
            <a:ext cx="324900" cy="28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и их взаимодействие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Бессонница и ночь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состояние обостряет восприятие героя: внешняя тишина усиливает внутреннее напряжение, а обычные вещи начинают восприниматься как знаки памяти и мысли.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эпос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Гомера выводит текст за пределы частной биографии. Личный опыт соединяется с литературной традицией, где человеческая судьба осмысляется через великие сюжеты.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путь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стихия связывает движение корабля и движение мысли. Образ пути расширяет смысл стихотворения и придаёт ему ощущение открытого горизонта.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 судьба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странствия напоминает о человеческом поиске опоры. В стихотворении путь не только уводит вдаль, но и возвращает к памяти, традиции и внутренней устойчивости.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смысловой структуры стихотворения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что смысл строится не по одной линии, а через взаимодействие нескольких образных центров.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трёх опор создаёт цельность текста: личное состояние, культура и движение взаимно объясняют друг друга.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схема по стихотворению О. Э. Мандельштама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стихотворения для школьного анализа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удобен для анализа, потому что в нём небольшое количество образов, но каждый из них имеет несколько смысловых слоёв и требует внимательного чтения.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важно замечать не только тему, но и композицию: стихотворение движется от личного состояния к культурному пространству и обратно к внутреннему переживанию.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Отдельного внимания заслуживают аллюзии на античность. Они показывают, как поэзия может связывать современного читателя с многовековой традицией без прямых объяснений.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учит читать детали: именно они создают смысл, звучание и эмоциональную глубину, благодаря которым лирическая миниатюра становится философски значимой.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как прочитать это стихотворение сегодня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показывает, что одиночная ночная тревога может быть преобразована памятью культуры. В этом и состоит сила стихотворения: оно связывает человека, историю и вечность.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2026-05-23T17:39:51Z</dcterms:created>
  <dcterms:modified xsi:type="dcterms:W3CDTF">2026-05-23T17:39:51Z</dcterms:modified>
</cp:coreProperties>
</file>