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" y="0"/>
            <a:ext cx="41121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навыков, которые помогают учить английский в 9 классе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навыков работают вместе: слушать, говорить, читать, писать и применять язык.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задания становятся объёмнее и ближе к реальному общению, поэтому важно не только знать слова и правила, но и уверенно применять их вместе.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эти навыки нужны девятикласснику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2925" y="1168905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1: listening — понимание речи на слух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уловить, о чём говорит собеседник или диктор. Это помогает понимать общий смысл даже тогда, когда не каждое слово знакомо.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по аудированию часто нужно услышать имя, число, место или время. Такие детали легче находить, если заранее ждать нужную информацию.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 потоке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 звучат по-разному в живой речи, поэтому полезно привыкать к темпу, интонации и связкам между фразами, а не только к отдельным словам.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для понимания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слова, контекст и знакомые грамматические формы помогают выбрать правильный ответ. Даже короткое прослушивание становится понятнее, если слушать внимательно и не спешить.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хорошая работа с аудированием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38975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начало и конец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 последняя фразы часто задают тему и помогают проверить, правильно ли понят смысл текста. Это особенно полезно в коротких заданиях и диалогах.
</a:t>
            </a:r>
            <a:endParaRPr lang="en-US" sz="1065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32298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Отмечать ключевые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прослушивания удобно записывать имена, даты, числа, места и время. Такие опоры быстро помогают найти нужную информацию в ответах.
</a:t>
            </a:r>
            <a:endParaRPr lang="en-US" sz="1124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25621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слова-сигналы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first, then, because, finally подсказывают, как меняется мысль говорящего. Они помогают следить за логикой текста и не терять его структуру.
</a:t>
            </a:r>
            <a:endParaRPr lang="en-US" sz="1089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189462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звучит похоже, но не совпадает по смыслу, его нужно перепроверить. В аудировании важны не отдельные слова, а точное понимание ситуации.
</a:t>
            </a:r>
            <a:endParaRPr lang="en-US" sz="1068" dirty="0"/>
          </a:p>
        </p:txBody>
      </p:sp>
      <p:sp>
        <p:nvSpPr>
          <p:cNvPr id="15" name="Text 6"/>
          <p:cNvSpPr txBox="1"/>
          <p:nvPr/>
        </p:nvSpPr>
        <p:spPr>
          <a:xfrm>
            <a:off x="4361275" y="4122694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Сопоставлять с вопросом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прослушиванием полезно быстро прочитать задание. Тогда легче понять, какая информация нужна: факт, причина, мнение или последовательность событий.
</a:t>
            </a:r>
            <a:endParaRPr lang="en-US" sz="10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задания на уроке английского редко проверяют только один навык: обычно вместе работают понимание, речь и знание слов.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задание, тем больше навыков нужно одновременно; именно поэтому важно тренировать их в связке, а не по отдельности.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78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 английскому языку в 9 классе, обобщение по структуре школьных упражнений
</a:t>
            </a:r>
            <a:endParaRPr lang="en-US" sz="678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по английскому требуют разных навыков чаще всего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2: speaking — устная речь и диалог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начинается с простых и понятных ответов на вопросы. Важно говорить не идеально, а по теме, используя знакомую лексику и короткие фразы.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связки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because, but, so, also и for example помогают соединять мысли. С ними ответ звучит логичнее, а ученик легче объясняет свою точку зрения.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диалога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выражения для согласия, несогласия, просьбы и уточнения делают разговор увереннее. Они помогают поддерживать беседу, даже если словарный запас пока небольшой.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Мини-монолог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высказывание удобно строить из нескольких простых предложений. Если тема знакома, можно добавить пример, личное мнение и короткий вывод.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278" y="1734625"/>
            <a:ext cx="3775894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которые помогают говорить по-английски увереннее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коммуникативные фразы помогают не теряться в разговоре и поддерживать диалог даже при ограниченном словарном запасе.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не заменяют словарный запас, но помогают говорить свободнее и не прерывать разговор, когда нужное слово не приходит сразу.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6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разговорный английский и базовые коммуникативные клише
</a:t>
            </a:r>
            <a:endParaRPr lang="en-US" sz="86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короткое устное высказывание на английском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ученик может собрать ответ из простых и понятных шагов.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3: reading — понимание текстов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 чтению часто требуют конкретной информации. Чтобы ответить точно, нужно искать нужный фрагмент текста, а не читать всё слово за словом.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Догадываться по контексту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Незнакомое слово не всегда мешает пониманию. Его значение часто можно понять по соседним словам, общей теме и тому, как построен абзац.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 целью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полезно понимать, зачем читается текст: ради главной мысли, факта или ответа на вопрос. Тогда работа идёт быстрее и увереннее.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тему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определить, о чём текст в целом. Для этого помогает заголовок, первый абзац и несколько ключевых слов, которые повторяются чаще других.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текстом на уроке английского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654275" y="1307150"/>
            <a:ext cx="36234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заголовок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и иллюстрация помогают быстро предположить тему текста. Это экономит время и настраивает на поиск нужной информации ещё до чтения.
</a:t>
            </a:r>
            <a:endParaRPr lang="en-US" sz="831" dirty="0"/>
          </a:p>
        </p:txBody>
      </p:sp>
      <p:sp>
        <p:nvSpPr>
          <p:cNvPr id="13" name="Text 3"/>
          <p:cNvSpPr txBox="1"/>
          <p:nvPr/>
        </p:nvSpPr>
        <p:spPr>
          <a:xfrm>
            <a:off x="4654275" y="2087500"/>
            <a:ext cx="36234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 первый абзац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абзац обычно объясняет, о чём текст. Если понять его сразу, дальше легче следить за мыслью и выделять важные факты.
</a:t>
            </a:r>
            <a:endParaRPr lang="en-US" sz="831" dirty="0"/>
          </a:p>
        </p:txBody>
      </p:sp>
      <p:sp>
        <p:nvSpPr>
          <p:cNvPr id="14" name="Text 4"/>
          <p:cNvSpPr txBox="1"/>
          <p:nvPr/>
        </p:nvSpPr>
        <p:spPr>
          <a:xfrm>
            <a:off x="4654275" y="2867963"/>
            <a:ext cx="36234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Помечай ключевые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чтения полезно подчёркивать слова, которые повторяются или связаны с вопросом. Так проще вернуться к нужному месту и проверить ответ.
</a:t>
            </a:r>
            <a:endParaRPr lang="en-US" sz="831" dirty="0"/>
          </a:p>
        </p:txBody>
      </p:sp>
      <p:sp>
        <p:nvSpPr>
          <p:cNvPr id="15" name="Text 5"/>
          <p:cNvSpPr txBox="1"/>
          <p:nvPr/>
        </p:nvSpPr>
        <p:spPr>
          <a:xfrm>
            <a:off x="4654275" y="3648443"/>
            <a:ext cx="36234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пугайся незнакомых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часто помогает восстановить контекст: соседние слова, пример, противопоставление или знакомая тема. Не каждое новое слово нужно переводить сразу.
</a:t>
            </a:r>
            <a:endParaRPr lang="en-US" sz="782" dirty="0"/>
          </a:p>
        </p:txBody>
      </p:sp>
      <p:sp>
        <p:nvSpPr>
          <p:cNvPr id="16" name="Text 6"/>
          <p:cNvSpPr txBox="1"/>
          <p:nvPr/>
        </p:nvSpPr>
        <p:spPr>
          <a:xfrm>
            <a:off x="4654275" y="4428924"/>
            <a:ext cx="36234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заметки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пометки на полях помогают запомнить перевод отдельных слов и быстрее найти главное. Это особенно удобно при работе с учебным текстом.
</a:t>
            </a:r>
            <a:endParaRPr lang="en-US" sz="8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полезно сочетать несколько опор сразу: так быстрее находится тема, а затем — нужная деталь или ответ на вопрос.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и ключевые слова дают самый быстрый вход в текст, но полное понимание появляется только при совместной работе всех опор.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педагогическая оценка учебных опор для чтения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лучше понимать английский текст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4: writing — письменная речь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письменный ответ начинается с простого плана: вступление, основная часть и короткое завершение. Такая схема помогает не терять мысль и писать связно, даже если словарный запас пока ограничен.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между мыслями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слова-связки: and, but, because, so, also. Они соединяют предложения в единый текст и показывают, почему одна мысль связана с другой. Без них письмо часто выглядит разрозненным.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работе особенно заметны порядок слов, окончания, артикли и написание знакомых слов. Поэтому перед сдачей полезно быстро перечитать текст и исправить ошибки, которые легко увидеть глазами.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 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часто нужно написать короткое сообщение, письмо или описание по плану. Здесь важно не придумывать сложные конструкции, а точно выполнить задание и раскрыть тему простыми предложениями.
</a:t>
            </a:r>
            <a:endParaRPr lang="en-US" sz="113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073574"/>
            <a:ext cx="3832800" cy="1831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школьные ошибки в работах по английскому языку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ошибки чаще всего встречаются в школьных письменных работах и как выглядит правильный вариант.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страдает не смысл, а грамматическая форма предложения. Регулярная проверка помогает убрать повторяющиеся ошибки.
</a:t>
            </a:r>
            <a:endParaRPr lang="en-US" sz="1179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письменной работе по английскому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короткий текст на английском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работы над текстом на уроке и дома.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5: vocabulary and grammar — слова и правила в действии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лексика легче запоминается, когда она связана с конкретной темой: school life, travel, health или friendship. Тогда слова быстрее вспоминаются в ответе, чтении и письме.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становятся понятнее, если видеть их в предложении, а не отдельно в таблице. Present Simple, Past Simple и modal verbs can, must, should помогают выражать привычки, прошлое и советы.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учить не одиночные слова, а готовые словосочетания: make a decision, go online, take part in, keep fit. Они делают речь естественнее и помогают строить фразы без долгих пауз.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заданиях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 грамматика особенно нужны в тестах, диалогах и письме. Чем чаще ученик использует новые слова и формы в реальных заданиях, тем увереннее он применяет их без подсказки.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«прилипло» к 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видит не просто слово travel, а билет, чемодан и карту. Через такую ситуацию новое слово запоминается быстрее, потому что мозг связывает его с изображением и действием.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вместо отдельного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лучше удерживаются в памяти, когда они встречаются в готовой фразе. Например, go online или take part in легко запомнить, если представить школьный проект, поиск информации или участие в конкурсе.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помогает вспомнить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новая лексика связана с привычной ситуацией, она запоминается прочнее. Слово keep fit проще освоить, когда ученик думает о прогулках, спорте и повседневных полезных привычках.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запоминание слов связано с контекстом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простое задание обычно требует не одного, а двух-трёх навыков: понять, вспомнить, сформулировать и проверить ответ.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работа сочетает больше всего умений, но и остальные задания требуют связки навыков, а не отдельной механической подготовки.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классификация учебных заданий по английскому языку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чаще всего нужны в одном задании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865399"/>
            <a:ext cx="3832800" cy="1831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результат, когда навыки развиваются вместе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развитие одного навыка помогает улучшать другие и повышает общий результат на уроке английского.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тренирует один навык, он одновременно усиливает и остальные. Поэтому заметный прогресс появляется при регулярной комплексной работе.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обобщение взаимосвязи языковых навыков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181" y="2770325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76813" y="2770325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тренировать английский каждый день
</a:t>
            </a:r>
            <a:endParaRPr lang="en-US" sz="2100" dirty="0"/>
          </a:p>
        </p:txBody>
      </p:sp>
      <p:sp>
        <p:nvSpPr>
          <p:cNvPr id="14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Выучите 5–10 слов по одной теме и сразу используйте их в короткой фразе. Так лексика лучше закрепляется и быстрее переходит в активную память.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Составьте одно простое предложение с новой грамматической формой. Даже короткая запись помогает увидеть правило в действии и не забыть его перед следующим уроком.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аудио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Послушайте небольшую запись и постарайтесь уловить главную мысль. Регулярное аудирование развивает внимание к звучанию слов, интонации и знакомым выражениям.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Ответьте на простой вопрос вслух или письменно в двух-трёх предложениях. Такая практика учит быстро строить фразы и не бояться говорить по-английски.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4691263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Возвращайтесь к уже изученным словам и фразам через несколько дней. Повторение в разных ситуациях помогает надёжно запомнить материал и использовать его без подсказки.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Listening, speaking, reading, writing, vocabulary and grammar складываются в одну систему. Когда ученик развивает их одновременно, ему проще понимать задания, отвечать уверенно и справляться с более сложной работой в 9 классе.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становится легче, когда навыки работают вместе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2026-05-31T11:03:59Z</dcterms:created>
  <dcterms:modified xsi:type="dcterms:W3CDTF">2026-05-31T11:03:59Z</dcterms:modified>
</cp:coreProperties>
</file>