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 воду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рядом: она поит, охлаждает и меняет свой вид.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вода всему живому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проживёт ни человек, ни растение, ни животное. Она нужна для питья, роста, чистоты и здоровья, а ещё помогает природе не засыхать и оставаться живой каждый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воду вокруг нас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живёт на кухне и в ванной: течёт из крана, наполняет стакан и помогает мыть руки. Мы встречаем её каждый день, даже не задумываясь.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вода собирается в лужах и блестит на асфальте. Она быстро меняет вид: стоит солнцу выглянуть, и лужа постепенно исчезает.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кажутся лёгкими и пушистыми, но в них тоже есть вода. Там она прячется в виде крошечных капелек, которые потом могут упасть дождём.
</a:t>
            </a:r>
            <a:endParaRPr lang="en-US" sz="874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вода превращается в снег и лёд. Тогда её можно увидеть на крыше, на деревьях, в сугробах и на катке.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озёрах и морях вода занимает большие пространства. Она не стоит на месте, а движется, кормит растения и становится домом для многих животных.
</a:t>
            </a:r>
            <a:endParaRPr lang="en-US" sz="8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лёд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очень холодно, вода замерзает и становится льдом. Лёд твёрдый, держит форму и может лежать как кусочек стекла или снежинка в мороз.
</a:t>
            </a:r>
            <a:endParaRPr lang="en-US" sz="1094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воду нагреть, она превращается в водяной пар. Его почти не видно, но он поднимается вверх и потом снова может стать капельками воды.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виде вода течёт, льётся и принимает форму стакана, ведра или реки. Её можно налить, перелить и легко увидеть почти в любом месте.
</a:t>
            </a:r>
            <a:endParaRPr lang="en-US" sz="10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моря получают тепло от солнца. Вода постепенно нагревается и готовится к путешествию.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превращается в водяной пар. Он становится лёгким и поднимается высоко в небо.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остывает и собирается в маленькие капельки. Так появляются облака, из которых потом идёт дождь или снег.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 на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падают на землю, текут в ручьи и реки, а затем снова попадают в озёра и моря. Путешествие начинается заново.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 воды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движется в природе снова и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613" y="3436634"/>
            <a:ext cx="16762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нужна вода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всасывают воду из почвы. Без неё стебли вянут, листья грустно опускаются, а рост почти останавливается.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воду, чтобы жить, двигаться и не перегреваться в жаркий день. Для многих из них водоём — ещё и дом.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вода нужна каждый день: пить, готовить, умываться и оставаться здоровым. Без неё тело быстро устаёт и чувствует себя неважно.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грязная вода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 из родника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ручья вода кажется почти невидимой: она прозрачная, без мусора и резкого запаха. Такую воду приятно рассматривать, но пить её можно только после проверки, ведь даже чистый на вид ручей не всегда безопасен.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рядом со стройкой лужа стала мутной и серой. В ней плавают песок, пыль и мелкие кусочки мусора, а в микроскоп могут оказаться и вредные микробы, которые глазу не заметны.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питьевая вода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Питьевую воду берут из рек, озёр и подземных источников. Каждый источник проверяют, чтобы понять, сколько в нём воды и насколько она подходит для очистки.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воды убирают песок, грязь и другие мелкие частицы. Для этого её фильтруют и обрабатывают, чтобы сделать намного чище и безопаснее.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очистки воду внимательно проверяют. Специалисты следят, чтобы она соответствовала нужным нормам и не содержала опасных примесей.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дома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безопасной, её отправляют по трубам в города и посёлки. Так она попадает в краны, чтобы люди могли пользоваться ею дома.
</a:t>
            </a:r>
            <a:endParaRPr lang="en-US" sz="8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течь не шутка: она быстро превращается в большой расход воды. Закрывай кран до конца — и вода скажет спасибо.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 (EPA)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капля в секунду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кран за день теряет заметно больше воды, чем кажется на первый взгляд.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погода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согревает реки, озёра и моря. Вода начинает быстро двигаться и потихоньку превращается в невидимый водяной пар, который поднимается вверх.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пар легче воздуха, поэтому он уходит в небо. Там ему встречается более холодный воздух, и он начинает меняться.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поднимается выше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остывает, пар превращается в крошечные капельки воды. Они собираются вместе и образуют облака, похожие на мягкие ватные острова.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облака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капелек становится слишком много, они падают на землю дождём, снегом или туманной моросью. Так вода снова возвращается туда, где нужна всем живым.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Выпадает осадок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бежит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всегда движется по руслу, как длинная водная дорожка. Она собирает воду с земли, несёт её дальше и часто впадает в озеро, море или океан.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отдыхает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обычно лежит в углублении земли и движется гораздо медленнее реки. Его вода кажется тихой и ровной, поэтому на поверхности легче заметить отражения неба и деревьев.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— большое и солёное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намного больше озера и содержит солёную воду. Оно соединяется с океаном, поэтому его волны и берега живут по своим особым правилам.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25675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25675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185" y="2043395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воде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реках, озёрах и морях. У многих из них есть жабры, чтобы дышать под водой, и плавники, чтобы ловко двигаться.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умеют жить и в воде, и на суше. Они любят влажные места, а в воде находят еду и спасаются от жары.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и другие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можно встретить раков, медуз и множество маленьких созданий. У каждого из них свой способ двигаться, прятаться и находить пищу.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тоже живут в воде и помогают водоёму дышать по-своему. Они служат пищей и укрытием для многих водных животных.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водоёме могут жить совсем разные обитатели. Поэтому под водой всегда кипит своя тихая, но очень интересная жизнь.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теле человека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организму не перегреваться и не переохлаждаться. Когда ребёнок бегает, играет или стоит на солнце, тело особенно нуждается в пополнении воды.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работу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телу трудно нормально работать каждый день. Она нужна для пищеварения, движения, чистоты внутри организма и общего хорошего самочувствия.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крови, чтобы она могла легко двигаться по телу. Вместе с кровью полезные вещества попадают туда, где они особенно нужны для роста и сил.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игр, уроков физкультуры и жаркой погоды пить воду особенно важно. Так тело быстрее восстанавливает силы и чувствует себя бодрее.
</a:t>
            </a:r>
            <a:endParaRPr lang="en-US" sz="8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загрязнять воду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опасной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реку или пруд попадает мусор, вода перестаёт быть безопасной. Рыбам, птицам и людям становится труднее жить рядом с таким водоёмом.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любят грязь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грязной воде вредные микробы размножаются быстрее. Из-за этого вода может стать причиной болезни, а не помощником для живых существ.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Страдает весь водоём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одного ручья может дойти до реки, озера и дальше. Так маленькая неаккуратность превращается в большую беду для природы.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помочь воде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Кран, который не любит болтать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чистила зубы и заметила, что вода льётся зря. Она быстро закрыла кран, а потом включала его только на нужный момент. Так из одного маленького действия получилась большая экономия.
</a:t>
            </a:r>
            <a:endParaRPr lang="en-US" sz="879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без лишней лужи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поливал цветы аккуратно, прямо под корень. Земля напилась ровно столько, сколько нужно, а вода не убежала по дорожке. Растения остались довольны, и даже лейка будто улыбнулась.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после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ребята сначала использовали чистую воду для мытья рук, а потом напомнили друг другу не тратить её зря. Если вода была безопасной, её можно применить ещё раз для полива растений.
</a:t>
            </a:r>
            <a:endParaRPr lang="en-US" sz="92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 с водой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 тёплой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Положим кусочек льда в тёплое место. Через некоторое время он начнёт таять, потому что тепло меняет его состояние.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каплю воды оставить на тарелке, она постепенно становится меньше. Вода испаряется и превращается в невидимый пар.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принимает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Налей воду в стакан или миску, и она сразу повторит форму посуды. Этот опыт показывает, что вода умеет менять вид и поведение.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подо льдом зимой остаётся вода, и рыбы могут пережить холодное время года.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легче жидкой воды примерно на столько, поэтому он плавает на поверхности и помогает озёрам не промерзать до дна.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дружбы с водой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умывания, чистки зубов и мытья рук кран нужно закрывать до конца. Даже маленькая струйка быстро превращается в большую потерю воды.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кидать бумагу, пакеты и бутылки в реки, озёра и пруды. Чистая вода нужна не только людям, но и всем жителям водоёма.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Поливай с умом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лучше поливать аккуратно, чтобы вода сразу попадала к корням. Так она приносит больше пользы и не тратится зря.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не загрязняем воду и относимся к ней бережно, природа отвечает нам добром. Чистые водоёмы помогают жить рыбам, птицам и людям.
</a:t>
            </a:r>
            <a:endParaRPr lang="en-US" sz="8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и всегда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всему живому расти, двигаться и жить. Если беречь её и не загрязнять, на Земле останется больше чистых рек, здоровых растений и счастливых обитателей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2026-05-25T22:00:30Z</dcterms:created>
  <dcterms:modified xsi:type="dcterms:W3CDTF">2026-05-25T22:00:30Z</dcterms:modified>
</cp:coreProperties>
</file>