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продовольственная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есть не у всех и не всегда: проблема в доступе, качестве и потерях.
</a:t>
            </a:r>
            <a:endParaRPr lang="en-US" sz="30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недостаточно — и когда она недоступна
</a:t>
            </a:r>
            <a:endParaRPr lang="en-US" sz="3005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проблема начинается там, где человек не может стабильно получить безопасную и питательную еду. Она связана не только с количеством продуктов, но и с бедностью, конфликтами, климатом и перебоями поставок.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стола: где возникает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продовольственной цепочки и точки потерь на каждом из них.
</a:t>
            </a:r>
            <a:endParaRPr lang="en-US" sz="324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голод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калорий поступает слишком мало, организм быстро расходует собственные запасы. Это приводит к слабости, потере массы тела и снижению устойчивости к инфекциям, особенно в детском возрасте.
</a:t>
            </a:r>
            <a:endParaRPr lang="en-US" sz="1287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рацион долго остаётся однообразным и бедным по составу, возникает хроническое недоедание. Ребёнок растёт медленнее, хуже восстанавливается после болезней и чаще пропускает занятия.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голод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железа, витамина A, йода и других микронутриентов может не бросаться в глаза сразу. Но она ухудшает память, зрение, концентрацию и общее самочувствие.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дефициты особенно заметны в период роста: появляется усталость, снижается внимание на уроках и падает работоспособность. Проблема нередко остаётся незамеченной до медицинского обследования.
</a:t>
            </a:r>
            <a:endParaRPr lang="en-US" sz="1256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проявляется нехватка еды
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страдает сильнее всего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первыми реагируют на нехватку пищи: их организм быстрее расходует резервы, а последствия для роста и иммунитета могут быть долговременными и трудно обратимыми.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Беременные женщины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Беременные женщины нуждаются в более качественном рационе, поэтому дефицит пищи повышает риски для здоровья матери и ребёнка, особенно при нехватке железа и белка.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зон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конфликтов доступ к полям, рынкам и транспорту нарушается одновременно. Люди теряют и источник дохода, и физическую возможность купить или получить продукты.
</a:t>
            </a:r>
            <a:endParaRPr lang="en-US" sz="1231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Домохозяйства с низким доходом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 низким и нестабильным доходом часто вынуждены выбирать между едой, жильём и лекарствами. Любой рост цен сразу сокращает качество их рациона.
</a:t>
            </a:r>
            <a:endParaRPr lang="en-US" sz="12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тяжёлое бремя голода сосредоточено в странах с высокой бедностью и нестабильностью, где даже небольшой шок быстро ухудшает питание семей.
</a:t>
            </a:r>
            <a:endParaRPr lang="en-US" sz="103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FAO, IFAD, UNICEF, WFP и WHO, The State of Food Security and Nutrition in the World (SOFI)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проблемы в мире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распределена крайне неравномерно: основные риски сосредоточены в регионах с бедностью, конфликтами и климатической уязвимостью.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1: климат и погода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уменьшает доступную влагу для растений, из-за чего падает урожай зерна, овощей и кормовых культур. Это сразу отражается и на еде для людей, и на стоимости животноводческой продукции.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наводнения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и наводнения размывают почвы, повреждают посевы и затрудняют сбор урожая. После таких событий фермеры теряют часть дохода ещё до выхода продукции на рынок.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сезонах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сезонов делает аграрное планирование менее надёжным: сроки посева и уборки становятся непредсказуемыми. В результате растут риски неурожая и колебания цен на продукты.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2: конфликты и бедность
</a:t>
            </a:r>
            <a:endParaRPr lang="en-US" sz="2972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конфликтов разрушаются поля, склады, дороги и рынки. Даже если урожай есть, он не может безопасно дойти до покупателей и гуманитарной помощи.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Вынужденное переселение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вынужденные покидать дома, теряют землю, работу и привычные источники еды. Перемещение населения резко увеличивает нагрузку на местные рынки и службы помощи.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Недоступность по цене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делает продукты недоступными по цене, даже когда они лежат на прилавке. Это и есть «невидимый голод»: еда формально есть, но купить её невозможно.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продовольствия зависит не только от урожая, но и от топлива, перевозок, валютного курса и затрат на хранение. Любой сбой в этой цепочке быстро отражается на магазине.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Неурожай и 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неурожае предложение сокращается, и продукты дорожают ещё быстрее. Особенно чувствительны к этому базовые товары, которые составляют основу семейного бюджета.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рациона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растут цены на хлеб, рис или масло, семья сначала сокращает покупки, затем уменьшает порции. Это приводит к однообразному рациону и потере качества питания.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качеству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домохозяйства с низким доходом: они быстрее переходят на дешёвую еду с меньшим содержанием белка, железа и витаминов.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3: цены и экономика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сельское хозяйство приходится около 70% мирового водозабора: без воды и энергии продовольственная система быстро становится уязвимой.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водозабора используется в сельском хозяйстве.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Water and agriculture (обзорные данные)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 мире выбрасывается около 931 млн тонн еды — это значит, что дефицит усиливают не только урожаи, но и наши привычки, логистика и хранение.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931 млн тонн
</a:t>
            </a:r>
            <a:endParaRPr lang="en-US" sz="3748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еды ежегодно выбрасывается в мире.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Food Waste Index Report 2021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UNEP, большая часть пищевых отходов приходится на домохозяйства; именно там решается, будет ли продукт съеден вовремя или отправится в мусор.
</a:t>
            </a:r>
            <a:endParaRPr lang="en-US" sz="99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Food Waste Index Report 2021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теряется больше всего еды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резерв сокращения отходов — бытовой и торговый сегменты: именно здесь работают планирование покупок, контроль сроков и корректное хранение.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14% продовольствия теряется ещё до розницы. Это показывает, что без дорог, складов, холодильников и транспорта даже хороший урожай не превращается в доступную еду.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продовольствия теряется до розницы.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Food and Agriculture 2019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Недоедание в детстве связано с долгосрочными потерями здоровья и развития: по оценкам, 148 миллионов детей младше пяти лет имеют задержку роста.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 млн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младше пяти лет имеют задержку роста.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UNICEF, WHO, World Bank Joint Child Malnutrition Estimates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экономики и миграции
</a:t>
            </a:r>
            <a:endParaRPr lang="en-US" sz="2972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дорожает или пропадает, семьи первыми сокращают качество рациона, продают вещи и берут долги. Это делает их уязвимыми к новым шокам и затягивает выход из бедности.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миграцию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пищи часто подталкивает людей к переезду: сначала внутри страны, затем через границы. Миграция в таком случае становится не выбором, а способом выжить.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доход уходит на еду, меньше остаётся на школу и медицину. Так продовольственный кризис превращается в социальный, ослабляя образование, здоровье и перспективы следующего поколения.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продовольственной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три взаимосвязанные опоры переводят продовольственную систему из уязвимого состояния в более надёжное.
</a:t>
            </a:r>
            <a:endParaRPr lang="en-US" sz="2929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изменить в быту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список покупок и оценивайте объёмы порций заранее. Это уменьшает лишние траты, помогает не покупать дублирующиеся продукты и снижает риск, что еда испортится до использования.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продукты с учётом сроков и условий, а остатки используйте в следующих блюдах. Такой подход особенно важен в школе и дома, где много еды выбрасывают из-за невнимательности.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рацион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рацион разнообразным: овощи, бобовые, крупы и цельные продукты помогают получить больше питательных веществ без зависимости от одного дешёвого товара, который не закрывает все потребности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Агро- и технологические решения
</a:t>
            </a:r>
            <a:endParaRPr lang="en-US" sz="2972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сорта, капельное орошение и агролесоводство помогают сохранять урожай в условиях жары и нестабильных осадков. Это особенно важно там, где климатические риски уже стали нормой.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использование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 и точное внесение удобрений повышают отдачу с каждого гектара и уменьшают деградацию земель. В долгосрочной перспективе это поддерживает урожайность без лишней нагрузки на природу.
</a:t>
            </a:r>
            <a:endParaRPr lang="en-US" sz="1045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внедрение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работают лучше, когда фермеры понимают, как их применять. Обучение, консультации и доступ к информации превращают отдельные решения в устойчивую практику.
</a:t>
            </a:r>
            <a:endParaRPr lang="en-US" sz="125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склады, холодильники и транспортные цепочки сокращают потери после сбора урожая. Без этих звеньев даже хороший урожай быстро теряет качество и ценность для рынка.
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школьное питание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Адресные выплаты и продовольственные ваучеры позволяют быстро помочь тем, кто сильнее всего пострадал от неурожая или инфляции. Поддержка становится точнее и меньше зависит от общего охвата.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завтраки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питание особенно эффективно там, где дети приходят на занятия без полноценного завтрака. Оно поддерживает концентрацию, посещаемость и помогает семьям пережить период роста цен.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 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кризиса важно не только дать помощь, но и сделать её предсказуемой. Когда семьи знают, что поддержка не прервётся, они реже продают имущество и берут опасные долги.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наиболее уязвимых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и наборы продуктов для уязвимых семей защищают рацион беременных женщин, малышей и домохозяйств с нестабильным доходом. Это снижает риск скрытого голода и медицинских осложнений.
</a:t>
            </a:r>
            <a:endParaRPr lang="en-US" sz="10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должна быть не только произведена, но и доступна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продовольственная проблема — это вопрос не только объёма еды, но и её доступности, качества и устойчивости системы. Чем точнее работают решения на всех уровнях, тем слабее голод.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2026-07-27T03:26:02Z</dcterms:created>
  <dcterms:modified xsi:type="dcterms:W3CDTF">2026-07-27T03:26:02Z</dcterms:modified>
</cp:coreProperties>
</file>