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Биссектрисы, медианы и высоты треугольника
</a:t>
            </a:r>
            <a:endParaRPr lang="en-US" sz="2279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линии, которые помогают понять треугольник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особые линии треугольника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уточняют свойства фигуры, помогают в построениях и вычислениях. С их помощью находят площади, середины сторон, делят углы и строят важные точки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треугольника пересекаются в одной точке.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точка — центр вписанной окружности, он одинаково удалён от всех сторон треугольника.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биссектрис треугольника, школьный курс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биссектрисы угла циркулем и линейкой
</a:t>
            </a:r>
            <a:endParaRPr lang="en-US" sz="2098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вершины угла проводят дугу так, чтобы она пересекла обе стороны. Эти две точки станут основой для следующего шага построения.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полученных точек строят дуги одинакового радиуса. Они должны пересечься внутри угла, иначе биссектриса не будет построена точно.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через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вершину и точку пересечения дуг проводят луч. Он делит угол на две равные части и показывает положение биссектрисы.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треугольника: определение и свойства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треугольника с серединой противоположной стороны. Поэтому сначала важно точно найти середину нужного отрезка.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медианы пересекаются в одной точке — центре тяжести треугольника. Эта точка показывает, как в фигуре «распределяется» её форма.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тяжести делит каждую медиану на две части так, что от вершины до точки пересечения отрезок вдвое длиннее второго.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сторону треугольника, к которой нужно провести медиану. Из её концов проводят дуги одинакового радиуса, чтобы получить две точки пересечения. Соединив их, находят середину стороны и отмечают её на чертеже.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середину стороны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провести саму медиану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отметки середины стороны её соединяют с противоположной вершиной. Полученный отрезок и есть медиана. На рисунке полезно выделить равные части стороны и подписать середину, чтобы построение было легко проверить.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медианы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25" y="1594171"/>
            <a:ext cx="2247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треугольника: определение и свойства
</a:t>
            </a:r>
            <a:endParaRPr lang="en-US" sz="2307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образует прямой угол с противоположной стороной или её продолжением. Именно этот признак отличает её от медианы и биссектрисы.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стороне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треугольника можно провести три высоты — по одной из каждой вершины. Они помогают изучать фигуру и находить её специальные точки.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возможные высоты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остроугольном треугольнике высоты пересекаются внутри фигуры. В тупоугольном — вне её, а в прямоугольном две высоты совпадают с катетами.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пересекаются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какая линия связана с углом, какая — с серединой стороны, а какая — с прямым углом.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биссектрисы, медианы и высоты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линии есть свой главный признак, но в задачах они часто дополняют друг 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свойствам линий треугольника, школьная геометрия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эти три линии в задаче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угол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говорится о делении угла на две равные части, речь идёт о биссектрисе. Её легко узнать по равным углам у вершины.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середину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линия соединяет вершину с серединой стороны, это медиана. На чертеже обязательно должны быть отмечены равные отрезки на этой стороне.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отрезок перпендикулярен стороне или её продолжению, это высота. Её удобно проверять значком прямого угла на рисунке.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и построить нужную линию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построении биссектрисы, медианы или высоты.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трех линий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биссектрис находится на одинаковом расстоянии от всех сторон треугольника. Поэтому именно она служит центром вписанной окружности и помогает увидеть связь углов с внутренним пространством фигуры.
</a:t>
            </a:r>
            <a:endParaRPr lang="en-US" sz="1672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тяжести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Медианы пересекаются в одной точке, которую называют центром тяжести треугольника. Она делит каждую медиану так, что от вершины до точки пересечения отрезок вдвое длиннее, чем от этой точки до стороны.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Ортоцентр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треугольника сходятся в ортоцентре. Его положение зависит от вида треугольника: у острого он внутри, у тупого — вне фигуры, а у прямоугольного связан с вершиной прямого угла.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16479"/>
            <a:ext cx="4646100" cy="1837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треугольника: краткое сравнение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треугольника из школьного курса геометрии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основные линии треугольника и к каким важным точкам они приводят.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линии есть свой признак и своя особая точка. По ним легко отличать построения и проверять правильность чертежа.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треугольника берут от произведения основания на высоту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формулы показывает, что высота нужна не только для построения, но и для вычисления площади по удобной стороне.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 из школьного курса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в равнобедренном и равностороннем треугольнике
</a:t>
            </a:r>
            <a:endParaRPr lang="en-US" sz="1716" dirty="0"/>
          </a:p>
        </p:txBody>
      </p:sp>
      <p:sp>
        <p:nvSpPr>
          <p:cNvPr id="9" name="Text 2"/>
          <p:cNvSpPr txBox="1"/>
          <p:nvPr/>
        </p:nvSpPr>
        <p:spPr>
          <a:xfrm>
            <a:off x="544450" y="1687500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линию из вершины к основанию, то в равнобедренном треугольнике она часто одновременно оказывается медианой, высотой и биссектрисой. Это связано с симметрией фигуры относительно оси.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542600" y="3064256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равностороннем треугольнике любая линия, идущая из вершины к противоположной стороне, выполняет сразу три роли. Все стороны и углы равны, поэтому различия между этими линиями исчезают.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линий в разных треугольниках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треугольников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когда линии совпадают, а когда остаются разными в зависимости от вида треугольника.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симметрия треугольника, тем чаще совпадают биссектриса, медиана и высота. В общем случае каждая из них имеет собственное положение.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точки не совпадают между собой, но каждая возникает из пересечения своей группы линий и связана с отдельным свойством треугольника.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особые точки треугольника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равную значимость трех точек: они описывают разные стороны одной фигуры и помогают решать разные задачи.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точки пересечения биссектрис, медиан и высот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медиану и 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Медиану проводят к середине стороны, а высоту — под прямым углом. Если не проверить признак построения, легко принять один отрезок за другой.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отмечают середину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медианы важно сначала точно найти середину стороны. Без этого отрезок может пройти рядом с нужной точкой, но не будет медианой.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биссектрису на глаз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Биссектрису нельзя рисовать приблизительно. Нужны равные дуги из двух точек на сторонах угла, иначе угол разделится неверно.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знак прямого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образует прямой угол со стороной или ее продолжением. Если этот знак не показан, проверить построение становится трудно.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помогает аккуратно разделить угол на две равные части и часто становится первым шагом в задачах на построение. Она также ведет к центру вписанной окружности, поэтому ее удобно искать в чертежах с окружностями и касаниями.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разделить угол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площадь и равновесие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полезна, когда нужно сравнить части треугольника или понять, где находится его центр тяжести. Высота нужна для вычисления площади и для поиска перпендикуляра, поэтому эти линии часто работают вместе в одной задаче.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 задачах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как подсказку при решении задач: оно быстро показывает, какую линию искать по условию.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признаков трех линий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и высота сильнее связаны с углами и перпендикулярами, а медиана — с серединой стороны и балансом фигуры.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свойства биссектрисы, медианы и высоты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Биссектриса, медиана и высота похожи внешне, но решают разные задачи. Если помнить их признаки и точки пересечения, построения становятся точнее, а задачи по геометрии — понятнее.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2026-05-29T01:22:32Z</dcterms:created>
  <dcterms:modified xsi:type="dcterms:W3CDTF">2026-05-29T01:22:32Z</dcterms:modified>
</cp:coreProperties>
</file>