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«Спи, усни, мой медвежонок…»: латышская колыбельная в переводе С. Я. Маршака
</a:t>
            </a:r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песня о сне, ласке и вечернем покое.
</a:t>
            </a:r>
            <a:endParaRPr lang="en-US" sz="27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Колыбельная: песня перед сном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— древний жанр фольклора, который поют детям перед сном. В ней важны повтор, мягкий ритм и ласковые слова, создающие ощущение тепла, тишины и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медвежонок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сближает миры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соединяет природу и детство. Через него легко показать заботу, нежность и желание убаюкать малыша без длинных объяснений и назиданий.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страшный зверь, а сонный малыш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медвежонок кажется не лесным хищником, а маленьким, усталым и очень домашним. Он вызывает улыбку и сразу делает песню доброй и доверительной.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Я. Маршак — переводчик для детей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переводил детские произведения так, чтобы они звучали естественно по-русски и были понятны ребёнку. Ему было важно сохранить не только смысл, но и настроение текста.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переводах часто слышны простые слова, ясная интонация и мягкий ритм. Благодаря этому стихотворение легко читать вслух, почти как маленькую песенку.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умел передать живое звучание народной песни. Поэтому в переводе слышится не сухой пересказ, а тёплая, убаюкивающая речь, близкая детскому слуху.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колыбельной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похожие строки помогают тексту звучать ровно, без резких скачков. От этого создаётся спокойное, укачивающее движение, словно кроватка тихо качается.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громких событий и тревожных поворотов. В центре внимания — сон, вечерняя тишина и мягкое обращение к малышу.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делает речь медленной и ласковой. Читателю хочется говорить тише, чтобы не нарушить хрупкое состояние покоя.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строится не на действии, а на ощущении уюта. Именно поэтому она помогает настроиться на сон и дарит чувство защищённости.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колыбельной не пугает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песне ночь не кажется мрачной или опасной. Она приходит тихо, приносит покой и словно сама помогает закрыть глаза и уснуть.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рядом с ребёнком часто появляются луна, звёзды, вечерний свет или просто тишина. Все эти образы делают ночной мир добрым и тёплым.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создают ощущение укачивания и помогают тексту звучать спокойно и запоминаться легко.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колыбельной — повтор, плавный ритм и ласковое обращение.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жанровых признаков колыбельной песни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и добрые обращения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делают речь мягкой и тёплой. Они показывают, что взрослый рядом с ребёнком говорит не строго, а с заботой и любовью.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особенно важна доброжелательная интонация. Она не поучает, а успокаивает и помогает малышу чувствовать себя в 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обращения звучат почти как шёпот. От них стихотворение становится ближе, нежнее и очень домашним.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гласные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особенно заметны светлые, протяжные гласные. Они делают звучание плавным, будто слова мягко перекатываются одно за другим. Такой звук легко произносить тихо, без напряжения, и именно поэтому он так подходит колыбельной.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согласные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стихотворении не режут слух и не создают резкости. Они помогают речи течь ровно и спокойно. Из-за этого текст можно читать почти напевно, словно он сам просится в тихую песню перед сном.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убаюкивают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произносятся вслух, они звучат особенно бережно и ласково. В них нет суеты, зато есть мягкое движение и уют. Такой ритм напоминает шёпот взрослого, который склоняется над кроваткой.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колыбельной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интонаций в стихотворении и его переводе.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её простота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Латышская колыбельная родилась в устной народной среде. Такие песни не записывали сразу на бумаге: их пели, запоминали и передавали детям из поколения в поколение.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домашнего уюта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народных песнях звучат дом, колыбель и забота близких. Эти образы создают ощущение тепла и защищённости, словно рядом всегда есть любящий взрослый.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нет сложных выражений и длинных описаний. Смысл понятен сразу, потому что текст говорит о сне, ласке и тихом вечернем покое, близком каждому ребёнку.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малышу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колыбельной — в нежности. Она не поучает и не спорит, а мягко убаюкивает, показывая ребёнку, что он любим, спокоен и в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сохраняет мелодию песни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Самуил Маршак передаёт не только содержание, но и звучание колыбельной. Он выбирает короткие, плавные слова, чтобы строка легко ложилась на слух и напоминала тихую песню.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Благодаря такому переводу русский читатель слышит мягкий ритм и спокойное настроение оригинала. Песня не теряет своего убаюкивающего голоса и звучит естественно по-русски.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понятна и близка детям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знакомый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кажется маленьким и сонным, почти как сам малыш, поэтому образ сразу вызывает улыбку.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чувство уюта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интонация и спокойные слова создают тёплое настроение, которое легко запомнить и полюбить.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слышит, о чём песня, потому что она небольшая и не перегружена событиями.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 русскими колыбельными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слышится тот же тихий и ровный тон, который знаком по русским колыбельным. Он помогает успокоиться и мягко настроиться на сон без лишнего шума.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и в русской традиции, здесь важны повтор, ласковое обращение и пожелание покоя. Всё это делает песню понятной даже самым маленьким слушателям.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Особенность этой колыбельной — образ медвежонка и нежная природная интонация. Она звучит чуть необычно, но остаётся очень тёплой и по-домашнему близкой.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колыбель и вечерний уют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колыбельной — это тёплая комната, тихий вечер и место, где ребёнка ждут забота и покой. Такие детали сразу создают ощущение безопасности.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 или детская кроватка становятся не просто предметом, а частью семейного ритуала. Перед сном всё вокруг словно замирает, чтобы малыш спокойно уснул.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Маршак сохраняет нежность оригинала, но делает русскую речь особенно ясной. Стихотворение звучит просто, словно его легко произнести шёпотом перед сном.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подобраны так, чтобы строки читались плавно и без спотыканий. Это важно для колыбельной: она должна не удивлять, а мягко укачивать.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звучание в переводе Маршака
</a:t>
            </a:r>
            <a:endParaRPr lang="en-US" sz="3045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переводе остаётся образность, но без тяжёлых или громоздких выражений. Поэтому текст воспринимается как маленькое, светлое стихотворение, а не как сухой перевод.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Благодаря этому песня удобно звучит вслух и хорошо запоминается. Русскому читателю открывается не только смысл, но и музыкальность латышской колыбельной.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к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колыбельная проходит путь от устной песни к чтению вслух на русском языке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62" y="14194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колыбельной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 колыбельной показан как доброе и желанное состояние. Он приходит не страшно, а тихо, словно старается не разбудить вечерний покой и тёплую тишину.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чувствуется внимание взрослого к малышу. Ласковое обращение звучит как тихая охрана сна, когда рядом есть тот, кто бережно заботится и успокаивает.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медвежонка связывает колыбельную с миром природы. Живой зверёк становится очень домашним и близким, поэтому природный образ кажется добрым и совсем не пугающим.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этой песне — место тепла, тишины и защищённости. Всё в нём помогает ребёнку расслабиться, почувствовать любовь близких и спокойно отправиться ко сну.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показывает, что поэзия может быть очень простой и при этом красивой. Несколько добрых слов способны передать заботу, ласку и тёплое чувство уюта.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слышать ритм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слушать не только смысл, но и звучание речи. Ритм, повтор и мягкие интонации помогают почувствовать, как слово может убаюкивать и успокаивать.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Латышская колыбельная в переводе Маршака соединяет народную простоту, детскую нежность и поэтическое мастерство. После чтения в ней остаются тепло, тишина и добрый сон.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2026-05-24T07:09:17Z</dcterms:created>
  <dcterms:modified xsi:type="dcterms:W3CDTF">2026-05-24T07:09:17Z</dcterms:modified>
</cp:coreProperties>
</file>