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94050" y="4044222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473309" y="999811"/>
            <a:ext cx="6197400" cy="262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образования имён прилагательных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рождаются новые признаки предметов?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знать, как образуются прилагательные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делают описание точным и образным: помогают назвать цвет, материал, место и время. Эта тема связана с составом слова и правописанием, а ещё учит находить родственные слова и понимать значение новых форм.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каких слов образуются прилагательные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42397" y="1684605"/>
            <a:ext cx="35479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существительных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прилагательные появляются от существительных и называют признак, связанный с предметом: лесной, школьный, глиняный. Так слово сохраняет связь с исходным понятием, но получает новое значение.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42397" y="3202557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прилагательных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прилагательные могут образовываться и от уже существующих прилагательных, если нужно показать слабый оттенок признака: беловатый, синеватый, темноватый. Здесь значение становится менее ярким, чем в исходном слове.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20210" y="1684606"/>
            <a:ext cx="3553085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глаголов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прилагательные образуются от глаголов и передают признак, связанный с действием или результатом действия: жареный, читаемый, крашеный. В таких словах особенно важно замечать связь с глаголом.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2159531"/>
            <a:ext cx="4176900" cy="14066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Суффиксы, которые часто образуют прилагательные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помогает понять, какой признак называет новое слово.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суффиксу часто можно определить, какой именно признак выражает прилагательное: материал, место или ослабленное качество.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0075" y="1538620"/>
            <a:ext cx="2208610" cy="30562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Суффиксальный способ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869950" y="1783996"/>
            <a:ext cx="1900799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суффиксальном способе к основе слова прибавляется суффикс, и получается новое прилагательное: снег — снежный, море — морской, берёза — берёзовый. Это самый понятный и частый способ.
</a:t>
            </a:r>
            <a:endParaRPr lang="en-US" sz="1107" dirty="0"/>
          </a:p>
        </p:txBody>
      </p:sp>
      <p:sp>
        <p:nvSpPr>
          <p:cNvPr id="13" name="Text 3"/>
          <p:cNvSpPr txBox="1"/>
          <p:nvPr/>
        </p:nvSpPr>
        <p:spPr>
          <a:xfrm>
            <a:off x="869950" y="3162704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найти в слове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увидеть способ образования, важно выделить основу, корень и суффикс. Тогда становится ясно, какая часть слова добавлена и как изменилось его значение.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632473" y="1794978"/>
            <a:ext cx="1903556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корнем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 образовании прилагательного меняется не только суффикс, но и сам корень: друг — дружный, река — речной, рука — ручной. Такие изменения называются чередованием звуков.
</a:t>
            </a:r>
            <a:endParaRPr lang="en-US" sz="1192" dirty="0"/>
          </a:p>
        </p:txBody>
      </p:sp>
      <p:sp>
        <p:nvSpPr>
          <p:cNvPr id="15" name="Text 5"/>
          <p:cNvSpPr txBox="1"/>
          <p:nvPr/>
        </p:nvSpPr>
        <p:spPr>
          <a:xfrm>
            <a:off x="6632117" y="3173687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способ удобен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Суффиксальный способ помогает быстро создавать новые слова, не меняя общий смысл основы. Поэтому именно он часто встречается в учебных и повседневных примерах.
</a:t>
            </a:r>
            <a:endParaRPr lang="en-US" sz="119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способы чаще встречаются в учебных примерах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распределение способов в школьных примерах и помогает сравнить их частотность.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Суффиксальный способ заметно преобладает, а остальные используются реже и обычно для более точных смысловых оттенков.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«Способы образования имён прилагательных»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Приставочный способ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добавляется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приставочном способе к уже готовому прилагательному присоединяется приставка. Чаще всего в учебных примерах встречается не-, которая создаёт новое слово с противоположным или отрицательным значением.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образуются пары слов: хороший — нехороший, красивый — некрасивый, известный — неизвестный. Благодаря приставке смысл меняется быстро и заметно, без изменения основы слова.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способ встречается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Приставочный способ используется реже, чем суффиксальный, но очень полезен в речи. Он помогает кратко выразить отрицание, противопоставление или отсутствие нужного признака.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прилагательное приставочно-суффиксальным способом
</a:t>
            </a:r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ход образования слова: к основе одновременно присоединяются приставка и суффикс.
</a:t>
            </a:r>
            <a:endParaRPr lang="en-US" sz="2695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Приставочно-суффиксальный способ в значениях слов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42397" y="1656077"/>
            <a:ext cx="35479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 месту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прилагательные часто называют признак, связанный с местом: прибрежный, подводный, загородный. Смысл слова становится точным, потому что приставка и суффикс работают вместе.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42397" y="3174029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 ясные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Приставочно-суффиксальные прилагательные обычно очень ёмкие: в одном слове сразу слышится несколько смысловых частей. Поэтому они удобны для описания предметов, явлений и их свойств.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20210" y="1656078"/>
            <a:ext cx="3553085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к предмету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помогает показать отношение к чему-либо: безветренный, безвкусный, бездомный. В слове одновременно выражается и связь с основой, и новое значение отсутствия признака.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19855" y="3174029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передача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такому способу можно без длинных объяснений указать, где находится предмет или какой у него признак. Это делает речь более чёткой и экономной.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5026" y="1469708"/>
            <a:ext cx="2013949" cy="32023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62964" y="1729033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основы в одном слове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сложении основ прилагательное образуется из двух частей, которые соединяются в одно слово: железнодорожный, кисло-сладкий, юго-западный. Каждая часть несёт свою часть смысла.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6131204" y="1729033"/>
            <a:ext cx="236484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Соединительные гласные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сложных словах часто появляются соединительные гласные о или е. Они помогают соединить основы и сделать слово удобным для произношения и написания.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862965" y="3299736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сложные прилагательные пишутся слитно, а некоторые — через дефис. Выбор написания зависит от строения слова и его значения, поэтому важно внимательно смотреть на состав.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131205" y="3299736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выражает такое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основ позволяет назвать сложный признак сразу по двум признакам или направлениям. Поэтому такие прилагательные особенно удобны в точных описаниях и названиях.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основ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выражают новые прилагательные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словообразовательное значение может передаваться разными суффиксами и приставками, поэтому важен не только вид, но и смысл слова.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прилагательные называют материал и место; остальные группы встречаются реже, но тоже помогают точно передавать признак.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 теме «Способы образования имён прилагательных»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964866"/>
            <a:ext cx="3604200" cy="12137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существительного к прилагательному: примеры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от исходного существительного образуется прилагательное и какое значение при этом появляется.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прилагательного зависит от исходного слова: оно может обозначать материал, место, принадлежность или отношение к предмету.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 теме словообразования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1784" y="1691650"/>
            <a:ext cx="640238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1784" y="3141338"/>
            <a:ext cx="640238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4703" y="1757128"/>
            <a:ext cx="750900" cy="600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4703" y="3206840"/>
            <a:ext cx="750900" cy="6007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Прилагательные, связанные с глаголами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действием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сохраняют связь с действием, от которого они образованы: жареный, крашеный, читаемый. Они отвечают на вопрос какой? , но содержат оттенок действия.
</a:t>
            </a:r>
            <a:endParaRPr lang="en-US" sz="1349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в 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такие слова нужно рассматривать особенно внимательно. Они могут выглядеть как обычные прилагательные, но по смыслу связаны с процессом или результатом действия.
</a:t>
            </a:r>
            <a:endParaRPr lang="en-US" sz="1349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происхождение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для них служит глагол, поэтому в слове часто заметен признак действия. Это помогает понять, почему слово стоит рядом с предметом или явлением.
</a:t>
            </a:r>
            <a:endParaRPr lang="en-US" sz="1469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качественными словами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отличать их от слов добрый, смелый, вкусный. Эти прилагательные обозначают постоянный признак, а не действие, поэтому ведут себя в речи иначе.
</a:t>
            </a:r>
            <a:endParaRPr lang="en-US" sz="131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прилагательное от причастия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определить часть речи по значению и наличию зависимых слов.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слова становятся прилагательными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слов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два слова употребляются рядом и обозначают один признак: светло зелёный, тёмно синий. Значение ещё воспринимается как сочетание отдельных частей.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название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выражение начинает обозначать единый признак предмета. Смысл становится цельным, а написание подчиняется правилам слитного или дефисного оформления.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прилагательное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языке закрепляется новое слово: железобетонный, древнерусский. Оно уже воспринимается как полноценное прилагательное с устойчивым значением.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Чередования звуков при образовании прилагательных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не разрушает родство слов: исходное слово и новое прилагательное остаются связанными по смыслу и по общей основе.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отдельных звуков часто связано с образованием прилагательных с суффиксами. Это помогает увидеть историческую и смысловую связь слов.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словообразовательных пар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2159531"/>
            <a:ext cx="4176900" cy="14066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образовании прилагательных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формы встречаются неверно и почему важно выбирать правильный суффикс, приставку и способ написания.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всего возникают из-за смешения суффиксов, приставок и правил слитного написания, поэтому полезно проверять слово по составу.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и примеры по теме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40469" y="1470644"/>
            <a:ext cx="2413983" cy="158889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разбирать прилагательное по составу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873575" y="1549350"/>
            <a:ext cx="196572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окончание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определить изменяемую часть слова. Окончание показывает форму прилагательного и помогает отделить его от основы, с которой ведётся дальнейший разбор.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610003" y="1549350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Выделить основу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включает всё слово без окончания. Именно в ней находятся главные морфемы, которые участвуют в образовании прилагательного и несут основное значение.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850901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корень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связывает новое слово с исходным. По нему можно увидеть родство слов: морской, беззвучный, светло голубой относятся к разным, но понятным по смыслу группам.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610003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приставку и суффикс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корня ищут приставку и суффикс. Эти части показывают, каким способом образовано слово и какой оттенок значения оно получило при образовании.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6374171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Назвать способ 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 — определить, как появилось прилагательное: суффиксально, приставочно, приставочно суффиксально или другим способом. Это закрепляет понимание строения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116" y="1694650"/>
            <a:ext cx="731700" cy="731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128" y="1760140"/>
            <a:ext cx="750900" cy="60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516" y="3173454"/>
            <a:ext cx="750900" cy="667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8116" y="3173454"/>
            <a:ext cx="750900" cy="66746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образования прилагательных в речи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420874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описания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помогают назвать признак предмета точно: цвет, материал, размер, место или время. Без них описание становится слишком общим и менее понятным.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659499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выразительная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прилагательных текст звучит ярче и живее. Одно удачное слово может заменить длинное объяснение и сделать высказывание короче и точнее.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1420874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словаря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способов образования помогает быстро понимать новые слова и создавать собственные примеры. Это развивает словарный запас и делает речь богаче.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5659499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Лучшее понимание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умеет находить исходное слово и значение прилагательного, ему легче читать, объяснять и правильно употреблять слова в устной и письменной речи.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прилагательных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в русском языке образуются несколькими способами, и каждый из них помогает точнее выразить признак предмета. Умение разбирать слово по составу делает речь грамотнее и выразительнее.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2026-05-28T04:15:28Z</dcterms:created>
  <dcterms:modified xsi:type="dcterms:W3CDTF">2026-05-28T04:15:28Z</dcterms:modified>
</cp:coreProperties>
</file>