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6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технологии: ключевые аспекты влияния на жизнь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трансформируют образование, медицину, работу и общение, открывая новые горизонты.
</a:t>
            </a:r>
            <a:endParaRPr lang="en-US" sz="386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технологий: от прошлого к настоящему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технологий охватывает изобретения печатного станка, электричества, компьютеров и искусственного интеллекта, кардинально изменяя общество и экономику. Эти изменения формируют новые профессии и способы взаимодействия в информационном обществе.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школы внедряют электронные дневники, платформы и онлайн-курсы, что позволяет персонализировать обучение и повышать мотивацию учеников благодаря интерактивному содержанию.
</a:t>
            </a:r>
            <a:endParaRPr lang="en-US" sz="964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для учебы
</a:t>
            </a:r>
            <a:endParaRPr lang="en-US" sz="1589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Видеоматериалы и тренажёры стимулируют визуальное восприятие, помогают закреплять навыки и делают обучение доступнее для учащихся с разными стилями восприятия информации.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Видеолекции и интерактивные тренажёры
</a:t>
            </a:r>
            <a:endParaRPr lang="en-US" sz="1356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время пандемии дистанционное обучение стало нормой, позволяя поддерживать непрерывность образовательного процесса и освоение новых цифровых компетенций даже в сложных условиях.
</a:t>
            </a:r>
            <a:endParaRPr lang="en-US" sz="992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обучение в России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революция в школе: современные образовательные технологии
</a:t>
            </a:r>
            <a:endParaRPr lang="en-US" sz="17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Дистанционный доступ к врачам через специализированные платформы снижает барьеры для получения помощи, особенно в удалённых регионах и в условиях ограничений.
</a:t>
            </a:r>
            <a:endParaRPr lang="en-US" sz="1206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Телемедицина: консультации онлайн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Фитнес-браслеты и умные часы постоянно отслеживают показатели, такие как пульс и уровень кислорода, что помогает своевременно заметить отклонения и скорректировать образ жизни.
</a:t>
            </a:r>
            <a:endParaRPr lang="en-US" sz="1181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Носимые устройства для здоровья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больших данных с помощью искусственного интеллекта ускоряет выявление заболеваний и помогает медикам разрабатывать индивидуальные планы лечения с высокой точностью.
</a:t>
            </a:r>
            <a:endParaRPr lang="en-US" sz="1181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в диагностике и лечении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здравоохранения
</a:t>
            </a:r>
            <a:endParaRPr lang="en-US" sz="28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обеспечивают мгновенный обмен информацией и поддерживают связь между людьми вне зависимости от географической удалённости, расширяя круг общения.
</a:t>
            </a:r>
            <a:endParaRPr lang="en-US" sz="1022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социальных сетей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Чаты и видеозвонки позволяют поддерживать учебу, работу и личное общение в режиме реального времени, создавая альтернативу традиционным формам коммуникации.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и видеоконференции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Видеозвонки и онлайн-форумы становятся средой для обмена знаниями и эмоциональной поддержки, способствуя развитию социальных навыков и психического здоровья.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взаимодействие подростков
</a:t>
            </a:r>
            <a:endParaRPr lang="en-US" sz="1333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коммуникации: новые возможности общения
</a:t>
            </a:r>
            <a:endParaRPr lang="en-US" sz="22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на рынке труда под влиянием технологий
</a:t>
            </a:r>
            <a:endParaRPr lang="en-US" sz="2382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освобождает сотрудников от рутинных задач, увеличивая роль творческих и аналитических навыков в профессиях будущего.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специальности, связанные с разработкой и обслуживанием технологий, такими как специалисты по робототехнике и кибербезопасности.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важность владения IT-компетенциями и умением эффективно использовать цифровые платформы и инструменты.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Гибкие формы занятости и удалённая работа становятся стандартом, меняя структуру карьерного пути и баланс работы и личной жизни.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меняющие городской облик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вещей позволяет автоматизировать и оптимизировать системы транспорта, уличного освещения и энергоснабжения, повышая эффективность и комфорт городской среды.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Онлайн-сервисы ЖКХ упрощают взаимодействие жителей с коммунальными службами, способствуя прозрачности и ускорению решения бытовых проблем.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решения для экологии и устойчивого развития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экологичных материалов и современных технологий переработки отходов снижает нагрузку на окружающую среду и уменьшает загрязнение.
</a:t>
            </a:r>
            <a:endParaRPr lang="en-US" sz="1509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электромобилей и солнечной энергетики сокращает выбросы углекислого газа и способствует снижению зависимости от ископаемых источников.
</a:t>
            </a:r>
            <a:endParaRPr lang="en-US" sz="1494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умных счётчиков ресурсов стимулирует рациональное потребление воды и электроэнергии, что важно для сохранения природных запасов.
</a:t>
            </a:r>
            <a:endParaRPr lang="en-US" sz="1566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341548"/>
            <a:ext cx="3982500" cy="23485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жизни до и после цифровизации
</a:t>
            </a:r>
            <a:endParaRPr lang="en-US" sz="2227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улучшение ключевых аспектов жизни благодаря внедрению технологий, ускоряющих доступ к информации, услугам и повышающих качество повседневной жизни.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существенно ускорила процессы и улучшила качество жизни населения.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Росстат, 2023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роста интернет-пользователей в России (2000—2023 гг.)
</a:t>
            </a:r>
            <a:endParaRPr lang="en-US" sz="1881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связан с развитием мобильных технологий и расширением инфраструктуры доступа в интернет во всех регионах страны.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охват интернета способствует активному участию молодого поколения в цифровой экономике и образовании.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Роскомнадзор, 2023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устройства: расширение личных возможностей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 и планшеты стали универсальными инструментами для обучения, общения и управления повседневными задачами. Они позволяют подросткам эффективно организовывать время и получать доступ к образовательным ресурсам в любое время.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80% российских подростков ежедневно используют мобильные устройства для самообразования, развлечений и коммуникации. Разнообразие приложений способствует развитию навыков тайм-менеджмента и личной ответственности.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технологии: простота и безопасность операций
</a:t>
            </a:r>
            <a:endParaRPr lang="en-US" sz="208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 доступность платежных сервисов
</a:t>
            </a:r>
            <a:endParaRPr lang="en-US" sz="1314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Банковские приложения, NFC и QR-коды обеспечивают легкие и быстрые способы оплаты, позволяя пользователям управлять финансами без посещения отделений. Такие технологии упрощают ежедневные денежные операции и расширяют возможности онлайн-платежей.
</a:t>
            </a:r>
            <a:endParaRPr lang="en-US" sz="1325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кибербезопасности снижает риски мошенничества и кражи данных. Современные решения включают многоуровневую защиту и постоянный мониторинг транзакций, что обеспечивает доверие пользователей и безопасность финансовых операций.
</a:t>
            </a:r>
            <a:endParaRPr lang="en-US" sz="1352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безопасности в цифровых транзакциях
</a:t>
            </a:r>
            <a:endParaRPr lang="en-US" sz="1102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инновационного процесса: от идеи к массовому применению
</a:t>
            </a:r>
            <a:endParaRPr lang="en-US" sz="187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внедрение электросамокатов в российских городах с 2017 года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улучшает взаимодействие с гаджетами через голосовые команды, помогая выполнять задачи быстрее. Российские школьники знакомятся с такими системами уже в начальной школе, расширяя навыки использования технологий.
</a:t>
            </a:r>
            <a:endParaRPr lang="en-US" sz="1064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помощники облегчают повседневность
</a:t>
            </a:r>
            <a:endParaRPr lang="en-US" sz="1333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алгоритмы анализируют большие объёмы данных для точной диагностики. В России внедряются проекты, позволяющие улучшать качество медицинских услуг и своевременно выявлять болезни.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заболеваний с помощью ИИ
</a:t>
            </a:r>
            <a:endParaRPr lang="en-US" sz="1417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адаптируется под потребности учащихся, персонализируя обучение. Технологии умного дома обеспечивают комфорт и экономию ресурсов, активно развиваясь на российском рынке.
</a:t>
            </a:r>
            <a:endParaRPr lang="en-US" sz="1161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сервисы и умный дом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искусственного интеллекта в разных сферах
</a:t>
            </a:r>
            <a:endParaRPr lang="en-US" sz="21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дистанционной работы и обучения
</a:t>
            </a:r>
            <a:endParaRPr lang="en-US" sz="2824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2020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COVID-19 вызвало необходимость быстрого перехода на удалённые форматы работы и образования во всех регионах России.
</a:t>
            </a:r>
            <a:endParaRPr lang="en-US" sz="995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университеты внедрили видеоконференцсвязь и облачные сервисы, обеспечив непрерывность учебного процесса при карантине.
</a:t>
            </a:r>
            <a:pPr algn="ctr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2020 года
</a:t>
            </a:r>
            <a:endParaRPr lang="en-US" sz="997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 год
</a:t>
            </a:r>
            <a:pPr algn="ctr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 российских студентов обучались онлайн, развивая навыки самостоятельного планирования и владения цифровыми инструментами.
</a:t>
            </a:r>
            <a:endParaRPr lang="en-US" sz="980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обучение и удалённая работа прочно вошли в практику, дополняя традиционные формы и повышая гибкость образовательных и трудовых процессов.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год
</a:t>
            </a:r>
            <a:endParaRPr lang="en-US" sz="941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цифровой активности подростков
</a:t>
            </a:r>
            <a:endParaRPr lang="en-US" sz="2818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цифровых ресурсов способствует развитию критического мышления и креативных навыков. Время распределяется сбалансировано между учёбой и личным развитием.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цифрового времени посвящается обучению и общению, что подтверждает значение технологий в социализации и образовании.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2023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050" y="1328555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4600" y="1328555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9400" y="1285325"/>
            <a:ext cx="690300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досуге подростков
</a:t>
            </a:r>
            <a:endParaRPr lang="en-US" sz="2707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VR/AR-игры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Виртуальная и дополненная реальность создают захватывающий опыт, позволяя подросткам развивать воображение и технические навыки в интерактивной форме.
</a:t>
            </a:r>
            <a:endParaRPr lang="en-US" sz="1434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Онлайн-гейминг
</a:t>
            </a:r>
            <a:pPr algn="ctr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Соревновательные игры формируют командную работу и стратегическое мышление, являясь популярной формой досуга более 60% школьников в России.
</a:t>
            </a:r>
            <a:endParaRPr lang="en-US" sz="1547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Стриминговые сервисы
</a:t>
            </a:r>
            <a:pPr algn="ctr" indent="0" marL="0">
              <a:lnSpc>
                <a:spcPct val="100000"/>
              </a:lnSpc>
              <a:buNone/>
            </a:pPr>
            <a:r>
              <a:rPr lang="en-US" sz="14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с видео и музыкой обеспечивают доступ к культурному контенту, расширяя кругозор и поддерживая интерес к современным медиа.
</a:t>
            </a:r>
            <a:endParaRPr lang="en-US" sz="146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1155" y="1145650"/>
            <a:ext cx="3892389" cy="3997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00" y="351850"/>
            <a:ext cx="7294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Data: анализ данных на службе общества
</a:t>
            </a:r>
            <a:endParaRPr lang="en-US" sz="2531" dirty="0"/>
          </a:p>
        </p:txBody>
      </p:sp>
      <p:sp>
        <p:nvSpPr>
          <p:cNvPr id="5" name="Text 1"/>
          <p:cNvSpPr txBox="1"/>
          <p:nvPr/>
        </p:nvSpPr>
        <p:spPr>
          <a:xfrm>
            <a:off x="546799" y="1492225"/>
            <a:ext cx="42156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Анализ больших данных позволяет своевременно прогнозировать эпидемии и другие кризисные ситуации. Точные модели помогают принимать эффективные меры предотвращения и реагирования.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46799" y="3159100"/>
            <a:ext cx="42156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Персонализация сервисов на основе поведения пользователей повышает качество услуг. В российских школах реализуются проекты по изучению технологий обработки и интерпретации больших данных.
</a:t>
            </a:r>
            <a:endParaRPr lang="en-US" sz="1567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сталкиваются с кибербуллингом или проблемами приватности в интернете, что требует усиления мер по защите и образованию в цифровой среде.
</a:t>
            </a:r>
            <a:endParaRPr lang="en-US" sz="1378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безопасности личных данных и формирования ответственного поведения в сети остаются приоритетными. Этические нормы необходимо развивать совместно с технологическим прогрессом.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Левада-центра, 2023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и роль каждого из нас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открывают горизонты для обучения и творчества, требуя от каждого высокой цифровой грамотности и этического подхода для создания устойчивого будущего общества.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2026-05-07T19:54:30Z</dcterms:created>
  <dcterms:modified xsi:type="dcterms:W3CDTF">2026-05-07T19:54:30Z</dcterms:modified>
</cp:coreProperties>
</file>