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переломе веков: эпоха перемен в истории и литературе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искала новый путь, а литература училась говорить о тревоге и надежде.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Европа на рубеже XIX–XX веков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стремительно менялась: росли города, усиливались социальные конфликты, а европейская мысль переосмысливала человека и искусство. Эти перемены подготовили почву для литературы Серебряного века.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старых представлений о человеке и мире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показывали не цельную личность, а человека внутренне разорванного, сомневающегося, одинокого и не находящего устойчивой опоры в привычных ценностях.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спокойной уверенности XIX века в литературе усилились мотивы тревоги, исторического разлома, утраты гармонии, а также размышления о памяти, смерти и свободе выбора.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рубежа веков оказался перед вопросом не только о судьбе общества, но и о собственном нравственном долге: как сохранить достоинство в мире перемен.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основные литературные направления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отличался редким художественным разнообразием: рядом существовали модернистские поиски, обновлённый реализм и лирика, обращённая к народной теме.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задавал тон, а акмеизм и футуризм развивались как разные ответы на его сложность и условность.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периодизация литературы Серебряного века; условное распределение для 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искусство намёка и многозначного образа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видимое лишь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считали, что за повседневной реальностью скрыт иной, более глубокий смысл. Поэтому в их текстах образ часто важнее прямого сообщения: он намекает, зовёт к догадке и создаёт ощущение тайны. Такой подход хорошо передают портреты поэтов и обложки журналов начала 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религиозный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особенно важны звучание слова, ритм и эмоциональная напряжённость речи. Поэты нередко обращались к мистике, философии и религиозным мотивам, стремясь выразить не бытовую правду, а духовный опыт человека в мире кризиса.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Брюсов, Константин Бальмонт, Андрей Белый и Александр Блок стали наиболее заметными фигурами символизма. Их творчество помогает увидеть, как поэзия превращалась в пространство сложных ассоциаций, культурных отсылок и внутренней драматургии.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как поэт рубежа эпох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Блока образ Прекрасной Дамы выражает мечту о духовной чистоте, возвышенном идеале и тайне, которую нельзя свести к обычной жизненной логике.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его стихах усиливаются мотивы города, исторической тревоги и надвигающегося разлома, а интонация становится более жёсткой и трагически точной.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сумел соединить личное чувство с ощущением судьбы страны, поэтому его поэзия звучит как лирический дневник и как историческое предчувствие одновременно.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 Блока особенно ясно видно движение от утончённого символизма к более конкретному взгляду на Россию и её будущее.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символизма к новым литературным течениям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литературные поиски 1910-х годов рождались из внутреннего кризиса символизма.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Серебряного века: сравнительная характеристика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писатели начала XX века понимали слово, форму и задачу искусства.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развивалась как соперничество художественных систем, каждая из которых предлагала собственный язык описания мира.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периодизация и общепринятая характеристика литературных направлений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предметность, культурная память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стремились вернуть поэзии ясную форму, плотную предметность и уважение к точному, дисциплинированному слову, понятному без мистической туманности.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их стихов важны конкретная деталь, чёткий рисунок фразы и ощущение материального мира, где вещь не растворяется в абстракции, а сохраняет свою выразительность.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Гумилёв, Анна Ахматова и Осип Мандельштам по-разному развивали акмеистическую линию, но всех объединяло представление о высокой ответственности поэта перед словом.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поэтический эксперимент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стремились не описывать мир, а переделывать сам язык стихотворения, превращая форму в событие.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признакам видно, что футуризм разрушал привычные нормы ради радикально нового художественного жеста.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признаки футуризма по материалам истории русской литературы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Анны Ахматовой: личная драма и историческая точность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создаёт предельно сжатую лирику, где одно точное слово передаёт целую внутреннюю драму. Её стихи держатся на психологической напряжённости, сдержанной интонации и выразительной детали.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любовь нередко становится испытанием, а память — формой нравственного опыта. Личное переживание у Ахматовой всегда связано с историческим временем и чувством ответственности перед ним.
</a:t>
            </a:r>
            <a:endParaRPr lang="en-US" sz="9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начала XX века: человек в мире перелома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этого времени сосредоточены на внутреннем разладе личности, показывая человека не цельным, а уязвимым, зависимым от обстоятельств и собственных нравственных выборов.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несправедливость, бедность, одиночество и отчуждение становятся не фоном, а важнейшими причинами духовного кризиса героев в прозе рубежа веков.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Ивана Бунина, Леонида Андреева, Максима Горького и Александра Куприна реализм сохраняет внимание к жизни, но приобретает философскую глубину и психологическую остроту.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начала XX века показывает, что литература уже не только изображает действительность, но и пытается понять скрытые механизмы исторического и личного перелома.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рубежа веков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изолированно: они постоянно переплетаются, создавая ощущение внутреннего напряжения и исторической неустойчивости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личностный кризис и исторический перелом; именно они задают эмоциональный и смысловой центр литературы Серебряного 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литературы Серебряного века; точные статистические данные отсутствуют.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в литературе Серебряного века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произведениях начала XX века часто звучит как пространство шума, скорости и внутренней разобщённости, где человеку трудно сохранить целостность и покой.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становятся символами исторической тревоги: в них соединяются власть, социальное неравенство, политическое напряжение и чувство надвигающихся перемен.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нередко противопоставляется природе, дому и памяти детства, поэтому она воспринимается как испытание для личности и её духовной устойчивости.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рубежа веков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по-своему отвечали на вызовы эпохи и обновляли литературный язык.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системы сосуществуют одновременно, но все они стремятся по-новому описать человека, время и язык.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рубежа XIX–XX веков; школьный курс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единый культурный язык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живопись и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Серебряного века развивалась не изолированно: она активно взаимодействовала с живописью, музыкой и театром. Это усиливало символическую насыщенность образов и расширяло художественный язык.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ощущение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Врубеля, Серова, Бакста и Рериха, а также театр Мейерхольда и «Русские сезоны» Дягилева создавали общее пространство эксперимента. Искусство эпохи стремилось выразить напряжение и красоту перелома.
</a:t>
            </a:r>
            <a:endParaRPr lang="en-US" sz="9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кризиса к художественному обновлению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общественная нестабильность конца XIX — начала XX века повлияла на литературу Серебряного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в литературе на переломе веков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литературе этого времени воспринимается не только как родина, но и как историческая загадка, судьба которой требует от автора нравственного и гражданского осмысления.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степи, зимы, города и народной стихии помогают показать страну как пространство огромной силы, но и глубокой внутренней неустойчивости.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соединяют любовь к национальной культуре с тревогой за её будущее, поэтому тема России звучит одновременно как признание и как вопрос.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литература рубежа веков размышляет о пути страны, её прошлом и цене грядущих перемен, которые уже ощущались как неизбежные.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эпохи перелома в литературе и культуре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соединил разные художественные поиски, поэтому ни одно направление не стало единственно главным для всей литературы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новаторство и кризис старых ценностей: именно они определили творческий импульс литературы и культуры рубежа веков.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и культуре Серебряного века; точные количественные данные не приводятся.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веков: время, когда литература изменила себя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 превратил русскую литературу в пространство смелого поиска, где кризис старого мира породил новые художественные языки, образы человека и способы говорить о времени.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2026-05-23T10:51:36Z</dcterms:created>
  <dcterms:modified xsi:type="dcterms:W3CDTF">2026-05-23T10:51:36Z</dcterms:modified>
</cp:coreProperties>
</file>