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и часть числа: как найти половину, треть и четверть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помогают делить целое честно, точно и без путаницы.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задачах дроби живут рядом с конфетами, тортом, лентой, отрезком и временем. Они помогают делить целое на равные части и сразу видеть, кому что достаётся.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дроби встречаются каждый день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дробь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Знаменатель показывает, на сколько равных частей разделили целое. Он всегда стоит внизу и подсказывает, сколько одинаковых долей получилось.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 показывает, сколько таких долей взяли. Он стоит сверху и отвечает на вопрос: «Сколько частей нам нужно?»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3/5 означает три части из пяти равных. Это удобно читать, когда предмет, число или отрезок уже поделены поровну.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6175" y="1159575"/>
            <a:ext cx="2081100" cy="208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475" y="1159575"/>
            <a:ext cx="2081100" cy="208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 и знаменатель на рисунке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45970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Круг, разделённый на части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круг можно разделить на четыре одинаковых сектора. Одна закрашенная часть сразу показывает 1/4. Такой способ помогает увидеть, что дробь связана не с размером кусочка, а с равными долями целого.
</a:t>
            </a:r>
            <a:endParaRPr lang="en-US" sz="1001" dirty="0"/>
          </a:p>
        </p:txBody>
      </p:sp>
      <p:sp>
        <p:nvSpPr>
          <p:cNvPr id="10" name="Text 3"/>
          <p:cNvSpPr txBox="1"/>
          <p:nvPr/>
        </p:nvSpPr>
        <p:spPr>
          <a:xfrm>
            <a:off x="52439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доля среди четырёх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все части одного размера, рисунок становится понятным без лишних слов. Верхнее число дроби говорит, сколько частей взяли, а нижнее — сколько частей получилось после деления. Так 1/4 читается легко и наглядно.
</a:t>
            </a:r>
            <a:endParaRPr lang="en-US" sz="100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найти часть числа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часть числа — значит узнать, сколько будет половина, треть, четверть или другая доля от заданного числа. Это обычное деление, только в дробной форме.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найти 1/2 от 12, ищут половину числа 12. Это значит разделить число на две равные части и взять одну из них.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найти 1/3 от 18, ищут одну из трёх равных частей. Сначала число делят поровну, а потом берут нужную долю.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 : b × a
</a:t>
            </a:r>
            <a:endParaRPr lang="en-US" sz="5177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число делят на знаменатель, затем умножают на числитель.
</a:t>
            </a:r>
            <a:endParaRPr lang="en-US" sz="1879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удобная запись для любой простой дроби: сначала одна равная часть, потом нужное количество частей.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нахождения дроби от числа из школьного курса математики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 числа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1/2 от 14, число делят на 2. Получается 7 — это одна из двух равных частей. На рисунке легко показать 14 предметов, разложенных по двум одинаковым группам.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 всегда означает справедливое деление на две равные доли. Если обе группы одинаковые, ответ можно сразу проверить глазами: в каждой группе должно быть по 7 предметов.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равных частей нужно получить, чтобы найти треть числа.
</a:t>
            </a:r>
            <a:endParaRPr lang="en-US" sz="1889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1/3 от 15, число делят на три равные части. Каждая часть равна 5, и это удобно видеть на простом примере.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нахождения дроби от числа из школьного курса математики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 столько равных частей делят целое, когда находят четверть.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1/4 от 20, число делят на четыре части. Получается 5 — одна из четырёх одинаковых долей, совсем не страшная, а очень послушная.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нахождения дроби от числа из школьного курса математики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находить часть числа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для дроби от числа на понятном примере 3/4 от 20.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8878" y="266700"/>
            <a:ext cx="73362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числитель больше 1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469325" y="121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найдите одну часть: для дроби 3/4 нужно разделить число 20 на 4. Получится 5 — это размер одной четверти, маленький строительный блок ответа.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469325" y="2484875"/>
            <a:ext cx="73005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возьмите столько таких частей, сколько показывает числитель. Если частей три, то 5 умножают на 3 и получают 15. Дробь говорит не про одно число, а про несколько одинаковых частей.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469325" y="375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помогает не путаться: знаменатель подсказывает, на сколько частей делить, а числитель — сколько частей взять. Это особенно удобно, когда дробь выглядит «большой» и немного пугает.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2487" y="1508701"/>
            <a:ext cx="391500" cy="34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6288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60088" y="1486951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ответ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024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Посмотреть на рисунок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ответ верный, на схеме должно получиться нужное количество одинаковых частей. Рисунок помогает увидеть, не получилось ли случайно больше или меньше, чем было задумано.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3862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обратное действие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3/4 числа равно 15, можно найти одну четверть: 15 : 3 = 5. Потом восстановить всё число: 5 × 4 = 20. Это надёжная проверка без волшебства.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3700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Сверить результат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полученное число подходит к условию и совпадает с рисунком, решение верное. Если нет, стоит ещё раз проверить, на что делили и что потом умножали.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на полоске и отрезке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полоску разделить на одинаковые кусочки, дробь сразу становится видимой. Можно закрасить одну, две или три части и легко понять, какая доля целого показана.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отрезке удобно сравнивать дроби между собой. Видно, что 1/2 длиннее, чем 1/4, а 3/4 занимает уже почти весь отрезок. Такой способ помогает смотреть на дроби глазами, а не только считать их в тетради.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Полоска из равных частей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как наглядная линейка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нахождении части числа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№1 — делить число на числитель. На самом деле сначала смотрят на знаменатель, потому что он показывает, на сколько равных частей надо разделить целое.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№2 — брать неровные кусочки. Дробь работает только тогда, когда все части одинаковые, иначе это уже не честное деление, а настоящий математический беспорядок.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№3 — забывать умножить на числитель, если дробь больше 1. Например, в 3/4 сначала находят одну четверть, а потом берут три таких части подряд.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№4 — не проверять ответ. Если посмотреть на рисунок или выполнить обратное действие, можно заметить неточность раньше, чем она превратится в большую ошибку.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из школьной жизни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Конфеты в коробке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задаче про 12 конфет и 1/3 коробки нужно понять, сколько конфет приходится на одну треть. Сначала число делят на 3, а потом сравнивают ответ с условием.
</a:t>
            </a:r>
            <a:endParaRPr lang="en-US" sz="1291" dirty="0"/>
          </a:p>
        </p:txBody>
      </p:sp>
      <p:sp>
        <p:nvSpPr>
          <p:cNvPr id="9" name="Text 3"/>
          <p:cNvSpPr txBox="1"/>
          <p:nvPr/>
        </p:nvSpPr>
        <p:spPr>
          <a:xfrm>
            <a:off x="32280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на уроке
</a:t>
            </a:r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найти 1/2 от 8 минут, ищут половину времени. Такие задания помогают увидеть, что дроби живут не только в учебнике, но и в расписании.
</a:t>
            </a:r>
            <a:endParaRPr lang="en-US" sz="1377" dirty="0"/>
          </a:p>
        </p:txBody>
      </p:sp>
      <p:sp>
        <p:nvSpPr>
          <p:cNvPr id="10" name="Text 4"/>
          <p:cNvSpPr txBox="1"/>
          <p:nvPr/>
        </p:nvSpPr>
        <p:spPr>
          <a:xfrm>
            <a:off x="61258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 практике
</a:t>
            </a:r>
            <a:pPr algn="ctr" indent="0" marL="0">
              <a:lnSpc>
                <a:spcPct val="100000"/>
              </a:lnSpc>
              <a:buNone/>
            </a:pPr>
            <a:r>
              <a:rPr lang="en-US" sz="13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дробь связана с конфетами, минутами или тортом, решение легче представить и проверить. Мозг радуется: всё понятно, а числа ведут себя прилично.
</a:t>
            </a:r>
            <a:endParaRPr lang="en-US" sz="131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4300" y="14084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875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16950" y="3806875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Яблоко, разделённое на части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яблоко, разрезанное на две, четыре или три одинаковые части. Одна половина выглядит как честный делёж, а четверть — как маленький аккуратный кусочек. Такой рисунок сразу показывает, что дробь — это не сложное слово, а очень понятная доля целого.
</a:t>
            </a:r>
            <a:endParaRPr lang="en-US" sz="890" dirty="0"/>
          </a:p>
        </p:txBody>
      </p:sp>
      <p:sp>
        <p:nvSpPr>
          <p:cNvPr id="8" name="Text 2"/>
          <p:cNvSpPr txBox="1"/>
          <p:nvPr/>
        </p:nvSpPr>
        <p:spPr>
          <a:xfrm>
            <a:off x="4881525" y="3806875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Пицца и карандаши в повседневной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можно показать пиццу, от которой взяли 1/4, или набор из трёх карандашей, где один — это 1/3. Знакомые предметы делают дроби дружелюбными и помогают увидеть математику прямо вокруг себя, даже на кухне и на парте.
</a:t>
            </a:r>
            <a:endParaRPr lang="en-US" sz="905" dirty="0"/>
          </a:p>
        </p:txBody>
      </p:sp>
      <p:sp>
        <p:nvSpPr>
          <p:cNvPr id="9" name="Text 3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и предметы вокруг нас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тренировка на примерах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1094000"/>
            <a:ext cx="7780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1/2 от 10 равно 5: число делят на 2, потому что половина — это две равные части. Такой пример помогает быстро вспомнить первое правило.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2128475"/>
            <a:ext cx="72087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1/3 от 9 равно 3: число делят на 3 и получают одну из трёх равных частей. Знаменатель снова подсказывает, сколько частей спряталось в целом.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0" y="3162975"/>
            <a:ext cx="66261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1/4 от 16 равно 4: делим 16 на 4 и видим размер одной четверти. Такие удобные числа отлично тренируют глаз и счёт.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69100" y="4197475"/>
            <a:ext cx="6037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3/4 от 12 равно 9: сначала находят 1/4, затем берут три такие части. Это уже не страшный монстр, а просто три маленьких шага подряд.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838" y="1614076"/>
            <a:ext cx="391500" cy="31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6656" y="1571326"/>
            <a:ext cx="348862" cy="39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60772" y="3270876"/>
            <a:ext cx="348862" cy="39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01748" y="3274476"/>
            <a:ext cx="391500" cy="39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дроби нужны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Честное деление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помогают разделить предметы поровну, чтобы у каждого была своя часть. Это особенно важно, когда делить нужно аккуратно и без споров за последний кусочек.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Кулинария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рецептах часто нужны половина, треть или четверть. Дроби подсказывают, сколько взять муки, масла или сахара, чтобы пирог не решил стать слишком странным.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843816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 движение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помогают измерять минуты, части часа и расстояния. С ними легче понять, сколько времени осталось до конца урока или как разделить путь на части.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724210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 измерения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строительстве и измерениях важна точность. Дроби позволяют делить длину и материалы на равные части, чтобы всё подошло ровно и без лишних сюрпризов.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2497200" cy="46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запоминания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265163" y="133475"/>
            <a:ext cx="26154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Смотрим на знаменатель
</a:t>
            </a:r>
            <a:pPr algn="r" indent="0" marL="0">
              <a:lnSpc>
                <a:spcPct val="100000"/>
              </a:lnSpc>
              <a:buNone/>
            </a:pPr>
            <a:r>
              <a:rPr lang="en-US" sz="12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показывает, на сколько равных частей надо разделить число. Это первый ориентир, как стрелка на дорожном знаке для юного математика.
</a:t>
            </a:r>
            <a:endParaRPr lang="en-US" sz="1287" dirty="0"/>
          </a:p>
        </p:txBody>
      </p:sp>
      <p:sp>
        <p:nvSpPr>
          <p:cNvPr id="10" name="Text 3"/>
          <p:cNvSpPr txBox="1"/>
          <p:nvPr/>
        </p:nvSpPr>
        <p:spPr>
          <a:xfrm>
            <a:off x="3265163" y="3827425"/>
            <a:ext cx="26154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3. Проверяем глазами
</a:t>
            </a:r>
            <a:pPr algn="r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рисунок или предметы, стоит сравнить ответ с ними. Проверка помогает убедиться, что дробь действительно взята правильно.
</a:t>
            </a:r>
            <a:endParaRPr lang="en-US" sz="1329" dirty="0"/>
          </a:p>
        </p:txBody>
      </p:sp>
      <p:sp>
        <p:nvSpPr>
          <p:cNvPr id="11" name="Text 4"/>
          <p:cNvSpPr txBox="1"/>
          <p:nvPr/>
        </p:nvSpPr>
        <p:spPr>
          <a:xfrm>
            <a:off x="6443138" y="1978500"/>
            <a:ext cx="26154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Делим и умножаем
</a:t>
            </a:r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делят на знаменатель, потом умножают на числитель. Так из одной части и нескольких таких частей получается нужный ответ.
</a:t>
            </a:r>
            <a:endParaRPr lang="en-US" sz="132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дробь помогает найти часть целого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Дробь показывает, сколько одинаковых частей взяли из целого, а правило «дели на знаменатель, умножай на числитель» делает ответ точным. Теперь половина, треть и четверть не пугают, а помогают считать уверенно.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2026-05-24T11:54:39Z</dcterms:created>
  <dcterms:modified xsi:type="dcterms:W3CDTF">2026-05-24T11:54:39Z</dcterms:modified>
</cp:coreProperties>
</file>