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Доказательства эволюции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объясняет разнообразие жизни через ключевые научные доказательства.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теория: история возникновения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получила научное обоснование в XIX веке благодаря Дарвину. Идеи Ламарка и Лайеля заложили основы, вызвав споры между наукой и религией.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как прямое доказательство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о находке археоптерикса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1861 году был найден археоптерикс — древний организм с признаками птиц и рептилий. Эта смесь характеристик служит убедительным доказательством переходных форм в эволюции.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датировки ископаемых образцов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Стратиграфия и радиоуглеродный анализ позволяют точно установить возраст находок. Эти методы помогают выстроить хронологическую последовательность развития жизни на Земле.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отображает смену видов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Фоссилии демонстрируют постепенную замену видов на протяжении миллионов лет. Они иллюстрируют, как изменялись и приспосабливались организмы в ходе эволюции.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сходства между разными видами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органы, например лапы млекопитающих, имеют общую структуру, свидетельствующую о родстве и общем предке.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Аналогичные органы, такие как крылья птиц и бабочек, выполняют схожие функции, но развивались независимо, демонстрируя конвергентную эволюцию.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органов разных видов помогает понять эволюционные связи и процессы адаптации в природе.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скелетов позвоночных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виды имеют одинаковый набор костей в передних конечностях, несмотря на разнообразие функций.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структура костей указывает на общее происхождение и эволюционные изменения, адаптирующие конечности к разным условиям.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исследования,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органы и рудименты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рудиментарные органы?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Рудименты — это органы, утратившие свою первоначальную функцию, например, аппендикс у человека. Они указывают на исторические изменения в анатомии видов.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рудиментов в эволюции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Присутствие рудиментарных органов свидетельствует о прошлом образе жизни и помогает проследить путь эволюции и адаптации.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Эмбриологические доказательства и их значение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эмбрионы позвоночных имеют общие черты, такие как жаберные дуги, указывающие на общее происхождение.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развития эмбрионов различия усиливаются, что отражает специализацию видов и адаптацию к среде.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хвоста в начальных стадиях развития свидетельствует о единства эволюционных линий.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Закладки органов у эмбрионов подтверждают тесные эволюционные связи между разными группами животных.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ДНК в разных организмах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близость человека и шимпанзе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показывает, что человек и шимпанзе имеют около 98,8% одинаковых генов. Это доказывает их недавнее общее происхождение и эволюционную близость.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данные в палеонтологии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сходстве ДНК дополняют информацию из ископаемых и анатомических исследований, укрепляя доказательства эволюционных процессов.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Общность генетического кода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исследования выявили общие гены у растений, животных и грибов, что свидетельствует об универсальности наследственного материала среди живых организмов.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белков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аминокислотных последовательностях белка цитохром с у разных видов, отражая степень эволюционного родства.
</a:t>
            </a:r>
            <a:endParaRPr lang="en-US" sz="1583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Меньшее число отличий указывает на более близкое эволюционное родство между видами.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Молекулярно-биологические исследования, 2022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как аналог естественного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и скрещивание домашних животных с нужными признаками иллюстрирует, как направленные изменения приводят к новым породам.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 демонстрирует, что совокупность мелких наследственных изменений управляется человеком, подобно естественному отбору.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Наблюдаемые эволюционные изменения сегодня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устойчивости у бактерий к антибиотикам демонстрирует быстрые эволюционные процессы: мутации, обеспечивающие выживание, распространяются среди популяций, делая лечение сложнее.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наблюдения подтверждают активность эволюционных механизмов в природе, доказывая, что эволюция продолжается и сегодня, воздействуя на биологическое разнообразие.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 изменения формы клюва вьюрков Галапагосских островов за несколько десятилетий, что иллюстрирует адаптацию видов к меняющимся условиям среды.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06061" y="1429640"/>
            <a:ext cx="403725" cy="461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Дарвиновы вьюрки: живая лаборатория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доступность пищи на разных островах влияют на естественный отбор, способствуя дивергенции признаков у популяций вьюрков.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дивергенция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Явление расхождения признаков в рамках одной группы птиц демонстрирует, как адаптация к разным условиям приводит к образованию новых видов.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Галапагосских островах насчитывается более 13 видов вьюрков с различиями в размерах и форме клюва, что отражает приспособление к экологическим нишам.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питания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форме клюва связаны с разным рационом: от насекомых до семян и растений, что помогает избегать конкуренции за пищу.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видообразования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новых видов в природе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формы: археоптерикс и ихтиостега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жил около 150 миллионов лет назад и обладает признаками птиц — перья, крылья — и рептилий — зубы и когти на пальцах. Это пример переходного организма.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Ихтиостега сочетала черты рыб и амфибий: у неё были и плавники, и лёгкие, облегчающие дыхание на суше, подтверждая постепенный эволюционный переход между классами.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устойчивости бактерий к антибиотикам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золотистого стафилококка к пенициллину значительно возросла, что осложняет лечение бактериальных инфекций.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распространение устойчивых штаммов, свидетельствуя о динамическом процессе естественного отбора и необходимости новых методов терапии.
</a:t>
            </a:r>
            <a:endParaRPr lang="en-US" sz="150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мутаций позволяет точно оценивать периоды отделения видов и строить филогенетические деревья для изучения эволюционных связей.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5-7 миллионов лет
</a:t>
            </a:r>
            <a:endParaRPr lang="en-US" sz="4742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 произошло расхождение эволюционных линий человека и шимпанзе, что подтверждает близкое родство видов.
</a:t>
            </a:r>
            <a:endParaRPr lang="en-US" sz="1499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биология, 2022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Палеоарт и реконструкции древних животных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реконструкции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3D-моделирования и палеоарта сооружают визуальные образы древних видов на основе ископаемых скелетов и следов.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1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результатов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6241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Реконструкции помогают лучше понять биологические особенности вымерших организмов и используются в образовательных проектах и научно-популярных изданиях.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162" y="1437675"/>
            <a:ext cx="4182375" cy="334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доказательств эволюции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примеры типов доказательств, случаи их проявления и значение в науке для подтверждения эволюционных процессов.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доказательств обеспечивает убедительное подтверждение теории эволюции и её фундаментальной роли.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9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788" y="1384361"/>
            <a:ext cx="483000" cy="55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92636"/>
            <a:ext cx="526500" cy="4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397111"/>
            <a:ext cx="526500" cy="526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39986"/>
            <a:ext cx="526500" cy="526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эволюционных знаний на современную науку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принципы эволюции применяются для создания трансгенных организмов и разработки новых биомедицинских технологий.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устойчивых сортов растений и животных основывается на понимании генетических изменений и приспособления к условиям.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об эволюции способствуют разработке эффективных антибиотиков и методов борьбы с вирусными заболеваниями.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биоразнообразия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исследования помогают охранять редкие виды и поддерживать экологическое равновесие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доказательств эволюции для науки и общества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эволюции объясняют многообразие жизни, развитие видов и взаимодействия организмов. Эти знания важны для медицины, сельского хозяйства и охраны природы, формируя научное мышление.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2026-05-08T05:10:35Z</dcterms:created>
  <dcterms:modified xsi:type="dcterms:W3CDTF">2026-05-08T05:10:35Z</dcterms:modified>
</cp:coreProperties>
</file>