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ключевые аспекты и актуальность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слияния гамет образует основы жизни и разнообразия на планете.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— базовый этап полового размножения, открытый в XVII веке Левенгуком, обеспечивающий передачу наследственности и поддержание генетического разнообразия видов.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биологический контекст оплодотворения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процесса оплодотворения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наследственной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объединяет гены двух родителей, формируя уникальный генетический набор у потомства. Это обеспечивает индивидуальность организма и способствует биологическому разнообразию.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развития нового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сперматозоида в яйцеклетку приводит к образованию зиготы, от которой начинается процесс эмбрионального развития и формирования новой жизни.
</a:t>
            </a:r>
            <a:endParaRPr lang="en-US" sz="102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и его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генов способствует появлению разнообразных признаков, которые важны для адаптации и эволюции видов в изменяющихся условиях окружающей среды.
</a:t>
            </a:r>
            <a:endParaRPr lang="en-US" sz="10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происходит вне организма, преимущественно у рыб и земноводных, что позволяет массовое воспроизводство, но связано с высокой смертностью потомства.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характерно для наземных животных, обеспечивает защиту и развитие эмбриона внутри организма, но требует больших энергетических затрат и ресурсов.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оплодотворения: внешнее и внутреннее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создает индивидуальный генотип, что усиливает биологическое разнообразие и адаптационные возможности популяций.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составляют партеногенез и апомиксис — способы размножения без участия гамет, характерные для некоторых животных и растений соответственно.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многоклеточных организмов используют половое размножение для передачи наследственных признаков, поддерживая устойчивость видов.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оплодотворения в размножении организмов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гамет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достигает яйцеклетку, вызывая её активацию для дальнейшего процесса.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сперматозоида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проникает в яйцеклетку, начинается взаимодействие клеточных оболочек.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Кариогамия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 сперматозоида и яйцеклетки сливаются, формируя диплоидную зиготу.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запускает процесс деления и развития нового организма, завершая этап оплодотворения.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оплодотворения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биологии рыб,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гамет увеличивает шанс оплодотворения, но снижает выживаемость личинок.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массовое размножение компенсирует низкую выживаемость потомства во внешнем оплодотворении.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между количеством гамет и успехом оплодотворения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 взаимосвязь биологических стадий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оплодотворения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воды снижает жизнеспособность гамет у рыб и амфибий, уменьшая успешность оплодотворения.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снижает качество среды обитания птиц и других животных, уменьшая вероятность успешного размножения.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загрязнители вызывают мутации в ДНК гамет, что негативно сказывается на развитии эмбрионов.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сдвигам в периодах размножения, влияя на синхронность и эффективность оплодотворения.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факторы, влияющие на оплодотворение
</a:t>
            </a:r>
            <a:endParaRPr lang="en-US" sz="2478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вследствие ошибок в слиянии ядер может привести к гибели эмбриона или серьезным аномалиям развития.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оплодотворения повышают риск врожденных пороков и опухолевых образований, особенно у животных.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показывает рост патологий, связанных с оплодотворением, что требует внимания в биомедицинских исследованиях.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Патологии, связанные с нарушениями оплодотворения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594654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594654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358642"/>
            <a:ext cx="300900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оплодотворения в эволюции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обеспечивает смешивание ДНК двух родителей, создавая новые комбинации генов и увеличивая генетическое разнообразие в популяциях.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рекомбинация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оплодотворению у растений появляются признаки устойчивости к стрессовым условиям, что повышает их выживаемость в изменяющейся среде.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растений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животных процесс полового размножения способствует возникновению новых видов через накопление наследственных вариаций и естественный отбор.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видов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у водных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3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земноводных и рыб оплодотворение происходит вне тела организма: яркий пример — лягушки и карась. Икра и сперматозоиды выпускаются в воду, что способствует массовому размножению при высокой смертности личинок.
</a:t>
            </a:r>
            <a:endParaRPr lang="en-US" sz="136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у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13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млекопитающих, таких как лошади и собаки, оплодотворение совершается внутри организма самки. Это обеспечивает защиту эмбриона и требует значительных энергетических затрат, но повышает шансы на выживание потомства.
</a:t>
            </a:r>
            <a:endParaRPr lang="en-US" sz="1322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оплодотворения у животных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выживаемость потомства благодаря защите на ранних стадиях развития и непосредственному питанию эмбриона внутри материнского организма.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внутреннего оплодотворения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вредных факторов окружающей среды, снижая риск гибели гамет и зародышей в условиях для животных с внутренним оплодотворением.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физиологическая нагрузка на родителей, требующая больших затрат энергии и ресурсов для поддержания беременности и воспитания потомства.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количества потомков по сравнению с внешним оплодотворением, что связано с необходимостью длительного развития каждого эмбриона.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двойном оплодотворении первый спермий сливается с яйцеклеткой, формируя зиготу, а второй оплодотворяет центральную клетку, образуя эндосперм – питательную ткань зародыша.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уникальная особенность обеспечивает полноценное питание развивающегося эмбриона и способствует успешному спору цветковых растений, повышая их конкурентоспособность в экосистемах.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у покрытосеменных растений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1898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Сергей Навашин впервые описал процесс двойного оплодотворения у цветковых растений.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журнал, 1899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Навашина стало революционным для ботаники, заложив фундамент новых направлений исследований в области репродукции растений.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биологических исследований, 2022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внутреннее оплодотворение влечет за собой значительно большую выживаемость потомства по сравнению с внешним методом.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демонстрируют преимущество внутреннего оплодотворения с точки зрения обеспечения жизнеспособности нового поколения.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оплодотворением и выживаемостью потомства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Экстракорпоральное оплодотворение (ЭКО): принципы и этапы
</a:t>
            </a:r>
            <a:endParaRPr lang="en-US" sz="2171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метода ЭКО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Экстракорпоральное оплодотворение включает извлечение яйцеклеток и оплодотворение их сперматозоидами в лабораторных условиях. После формирования эмбриона его переносят в матку для дальнейшего развития.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 в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 помогает преодолеть бесплодие, повышая шансы на успешную беременность у пар. Метод активно используется в клинической практике и входит в демографические программы многих стран.
</a:t>
            </a:r>
            <a:endParaRPr lang="en-US" sz="9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846" y="1394038"/>
            <a:ext cx="5736307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 повышает шансы беременеть при бесплодии, хотя связано с большими затратами и некоторыми медицинскими рисками.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2022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эффективность и особенности естественного оплодотворения и ЭКО, показывая преимущества и ограничения каждого подхода.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оплодотворения у человека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процессе оплодотворения могут привести к хромосомным аномалиям, таким как синдром Дауна, что отражает значимость точности в первых стадиях развития.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последствия нарушений оплодотворения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десять лет отмечен рост числа детей с генетическими нарушениями, что связывают с увеличением возраста родителей и экологическими факторами.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возраста матери и отца существенно увеличивает риск возникновения триплоидии и других генетических синдромов у потомства, что требует мониторинга и превентивных мер.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как фундамент жизни и развития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— краеугольный камень биологической эволюции, разнообразия и здоровья популяций. Знания о нем важны для медицины, науки и сохранения жизни на планете.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2026-05-10T07:03:39Z</dcterms:created>
  <dcterms:modified xsi:type="dcterms:W3CDTF">2026-05-10T07:03:39Z</dcterms:modified>
</cp:coreProperties>
</file>