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сказки: волшебные истории с автором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писатели создают сказочное чудо.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дороги сказки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рождаются в памяти людей, а литературные пишет один автор. У каждой такой сказки свой голос, свои герои и свой особый мир.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литературной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литературной сказки всегда есть автор, который придумывает сюжет, героев и слова. Текст записан точно, поэтому его читают одинаково в разных книгах.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встречаются чудеса, волшебные помощники и необычные события. Герои говорят ярко, а иногда и с доброй улыбкой, чтобы читателю было интересно.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сказка учит добру: побеждают честность, смелость, дружба и верность. Даже если герою трудно, в конце часто приходит справедливый итог.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мир, который придумал писатель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сам выбирает, где будет происходить история: в лесу, во дворце, у моря или в далёком царстве. От этого зависит настроение всей сказки.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мире рядом могут жить люди, звери и волшебные существа. Иногда даже самый обычный домик становится удивительным, если в нём начинается чудо.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авторская сказка отличается от народной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передавалась из уст в уста и могла немного меняться. Авторская сказка сразу записывается одним писателем и сохраняет точный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сказке заметен почерк автора: любимые слова, особый юмор, необычные сравнения. Поэтому одну сказку легко узнать по её звучанию.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часто есть точные имена и яркие черты характера. Они становятся запоминающимися, словно старые знакомые из любимой книги.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сказка в стихах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рифма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сказки в стихах, поэтому они звучат напевно и легко запоминаются. Рифма помогает читать их вслух почти как песню.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любимых сказок — «Сказка о рыбаке и рыбке» и «Сказка о царе Салтане». Их читают и пересказывают уже много поколений.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пушкинских сказках поступки героев меняют их жизнь. За добром и злом в них всегда внимательно следит сказочная справедливость.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Ершов и «Конёк-Горбунок»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Петра Ершова главным героем становится Иванушка, а рядом с ним всегда верный помощник — маленький Конёк-Горбунок. Он кажется смешным, но умеет выручать в трудную минуту.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полон приключений, испытаний и чудесных поворотов. Читателю интересно наблюдать, как герои проходят сложный путь и не теряют смелости даже в самых невероятных ситуациях.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Андерсен: добрые и грустные сказки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написал «Дюймовочку», «Снежную королеву» и «Русалочку». Его сказки очень трогательные и часто заставляют задуматься о доброте и верности.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Андерсена нередко сталкиваются с трудностями и одиночеством. Но они продолжают надеяться, любить и оставаться хорошими, даже когда им непросто.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сказках чудо соседствует с грустью, а печальные моменты всё равно ведут к светлой надежде. Именно поэтому эти истории так запоминаются.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известные сказочные сюжеты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записал «Красную Шапочку», «Золушку» и «Кота в сапогах». Эти истории знают и любят во многих странах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Перро часто побеждают не силой, а смекалкой, терпением и помощью добрых друзей. Так сказка показывает: ум и добро тоже бывают очень сильными.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Перро стали основой для книг, мультфильмов и фильмов. Поэтому его сказочные герои продолжают жить в новых и знакомых историях.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сказочная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 развивается литературная сказка от начала до конца.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весёлые слова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сказках одно и то же действие может повторяться два или три раза. Такой приём делает историю ясной, ритмичной и особенно легко запоминается.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как песенка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сказки читаются почти как стихи: в них есть рифма, напевность и плавный ход событий. От этого чтение звучит живо и очень приятно на слух.
</a:t>
            </a:r>
            <a:endParaRPr lang="en-US" sz="1018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слова и смешные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любят остроумные фразы, говорящие имена и забавные поступки героев. Такие детали делают сказку яркой, весёлой и помогают лучше представить персонажей.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 и чудесные предметы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сказке герой не всегда справляется один. Ему помогают звери, птицы, феи, добрые старички или мудрые волшебники, которые подсказывают верный путь.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Чудесные предметы тоже спасают в трудный момент. Зеркало, кольцо, сапоги, клубок или палочка могут открыть дорогу, защитить героя и привести к победе.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и плохие поступки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Добрые герои в сказке помогают слабым, не обманывают и умеют сдерживать обещания. Именно поэтому им сочувствуешь и веришь с первых страниц.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Жадность, ложь и жестокость всегда показываются как опасные поступки. Из-за них персонажи теряют доверие, попадают в беду и часто остаются одни.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Сказка мягко учит: каждый выбор имеет последствия. Если быть честным, добрым и смелым, путь к хорошему финалу становится намного короче.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чувства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сказках легко узнать радость, когда герой находит помощь, и удивление, когда появляется чудо. Эти чувства делают историю живой и близкой.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Надежда помогает сказочному герою не сдаваться. Он делает новый шаг, пробует снова и учится искать выход даже в трудной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часто боятся, ошибаются и переживают обиду. Но именно такие моменты показывают, что даже сильным персонажам бывает непросто.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Читатель тоже переживает вместе с героями. Поэтому сказка помогает лучше понимать свои чувства и смелее встречать сложные моменты.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литературные сказки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есть в каждой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литературной сказке обязательно происходит что-то необычное. Это может быть волшебный предмет, удивительная встреча или событие, которое невозможно в обычной жизни.
</a:t>
            </a:r>
            <a:endParaRPr lang="en-US" sz="85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писателя свой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звучат напевно, у Андерсена они трогают сердце, а у Перро всё рассказано просто и ясно. Благодаря этому каждая история узнаётся сразу.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есть герой и урок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следит за героем, его испытаниями и выбором. В конце сказка помогает понять, как поступать хорошо, смело и по-честному.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помогают увидеть сказку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книге показывают, как выглядят герои, их одежда, дома и волшебные места. Благодаря иллюстрациям сказочный мир становится понятнее и ближе.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картинка передаёт настроение истории: радость, тревогу или добро. Иногда достаточно одного изображения, чтобы сразу захотелось открыть книгу и читать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сказку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замечать героев, чудеса, поступки и главную мысль сказки.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Литературные сказки развивают воображение: читатель легко представляет леса, дворцы, чудесных помощников и необычные события, словно всё происходит прямо рядом.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помогают полюбить чтение. Когда история увлекает, хочется читать дальше, а потом возвращаться к любимым героям снова и снова.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сказках встречаются новые слова и выразительные обороты. Так речь становится богаче, а мысли — точнее и интереснее для рассказа.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истории не стареют, потому что говорят о дружбе, смелости и честности. Поэтому их читают уже много поколений детей.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сказки нужны сегодня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 литературных сказок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Золушка, Дюймовочка и Русалочка запоминаются тем, что остаются добрыми и стойкими даже в трудные минуты. Их истории вызывают сочувствие и надежду.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Иванушка и другие сказочные герои часто сначала ошибаются, но потом учатся выбирать правильно. Это делает их похожими на обычных детей.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Добрые помощники тоже любимы читателями: они поддерживают героя, подсказывают путь и нередко помогают увидеть в сказке настоящий свет и юмор.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сказка: чудо, автор и хороший урок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 дарит чудо, знакомит с автором и учит важным жизненным правилам. Она помогает читать с удовольствием, думать о добре и становиться смелее, внимательнее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2026-05-24T02:27:35Z</dcterms:created>
  <dcterms:modified xsi:type="dcterms:W3CDTF">2026-05-24T02:27:35Z</dcterms:modified>
</cp:coreProperties>
</file>