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Нейрогормональная регуляция: основные масштабные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нервной и эндокринной систем для поддержания здоровья и развития.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XIX-XX веков раскрыли взаимодействие нервной и гормональной регуляции для адаптации организма к изменениям среды и поддержания внутреннего равновесия подростков.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нейрогормональной регуляции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Нейрогормоны представляют собой вещества, синтезируемые нейросекреторными клетками головного мозга, которые поступают в кровь и влияют на отдалённые органы.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отличаются от обычных гормонов тем, что происходят непосредственно из нервных клеток, обеспечивая интеграцию нервной и эндокринной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гормонов включают вазопрессин, окситоцин и мелатонин, каждый из которых выполняет специфические важные функции в организме.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нейрогормонов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Нейросекреторные клетки объединяют свойства нейронов и железистых клеток, располагаясь преимущественно в гипоталамусе и некоторых отделах мозга.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синтезируют нейрогормоны, транспортируют их через аксоны к кровеносным капиллярам и регулируют выделение гормонов в ответ на нервные импульсы.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нейросекреторных клеток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собирает сигналы со всего мозга и через нейрогормоны управляет деятельностью гипофиза.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гормоны, контролирующие функции щитовидной, половых и надпочечных желез.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Рилизинг-гормоны гипоталамуса регулируют количество и время выделения гормонов гипофизом.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обеспечивает слаженную работу нервной и эндокринной систем, поддерживая гомеостаз организма.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Гипоталамо-гипофизарная система как центр нейрогормональной регуляции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нейрогормоны и их физиологическое воздействие на органы и процессы.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нейрогормонов обеспечивает комплексное регулирование физиологических процессов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нейрогормоны: функции и точки приложения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раздражителя генерирует нервный импульс, который передаётся по аксонам к нейросекреторным клеткам.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стимулирует синтез и выброс нейрогормонов в кровоток для доставки к органам-мишеням.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вызывают специфические физиологические реакции, например, уменьшение мочеотделения под влиянием вазопрессина.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нервного сигнала к гормональному ответу: механизм передачи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действия: нервные против гормональных регуляторов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сигналы обеспечивают мгновенный отклик, а гормоны действуют медленнее, но дольше поддерживают эффект.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отвечает за быстрые реакции, гормональная — за продолжительные адаптации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вырабатывается в нейронах гипоталамуса и достигает задней доли гипофиза по нервным волокнам для последующего выброса в кровь.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водный баланс организма, снижая выделение мочи; дефицит вызывает несахарный диабет с характерными симптомами.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Вазопрессин: синтез, транспорт и физиологическая роль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Окситоцин стимулирует родовые сокращения и лактацию, жизненно важные процессы в репродуктивной системе после беременности.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Психосоциальное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способствует формированию привязанностей, укрепляет дружеские и семейные отношения, важные для подросткового развития.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Окситоцин: функции и влияние на поведение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вырабатывается эпифизом и регулирует биологические часы организма. Его уровень зависит от освещения: максимальное количество гормона достигается в темное время суток.
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отвечает за нормализацию сна, помогая организму переходить из состояния бодрствования в сон, а также способствует адаптации к изменению часовых поясов.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уровень мелатонина влияет на длительность ночного сна и общее психоэмоциональное состояние, что напрямую сказывается на их успеваемости и внимании в школе.
</a:t>
            </a:r>
            <a:endParaRPr lang="en-US" sz="1206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выработки мелатонина могут приводить к бессоннице и перепадам настроения, поэтому соблюдение режима и правильное освещение в вечерние часы особенно важны для здоровья детей.
</a:t>
            </a:r>
            <a:endParaRPr lang="en-US" sz="123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Мелатонин: регуляция суточных ритмов и влияние на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нейрогормональной регуляции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учебные материалы по физиологии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Адреналин, выделяемый надпочечниками, быстрее всего поднимает частоту сердцебиения и артериальное давление, обеспечивая организм энергией и силой для быстрого реагирования.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активизирует мозг, повышая внимание и сосредоточенность, что помогает в опасных ситуациях мобилизовать внутренние ресурсы для защиты и преодоления стресса.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гормона совместно вызывают реакции «бей или беги», улучшая кровоток к мышцам и повышая уровень глюкозы, поддерживая организм в состоянии готовности к быстрому действию.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адреналина и норадреналина: нейрогормоны стресса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серотонина и дофамина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Серотонин отвечает за ощущение радости и поддерживает эмоциональное равновесие, тогда как дофамин стимулирует мотивацию и доставляет чувство удовольствия. Их баланс важен для хорошего настроения и активного участия в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кортизола в реакции на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активируется при стрессе и помогает организму адаптироваться, но его избыток может вызвать тревожность и понизить иммунитет, влияя на эмоциональное состояние и здоровье подростков.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эмоционального состояния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контролирует деление клеток и развитие тканей, особенно костей. Его уровень в пубертате определяет интенсивный скачок роста, характерный для этого возраста.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подростков за пубертатный период приходится именно на активное действие гормона роста.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54835"/>
            <a:ext cx="4063200" cy="2121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выработки нейрогормонов проявляются различными заболеваниями, особенно актуальными у подростков.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нейрогормональной системы нередко лежат в основе распространённых подростковых заболеваний.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8 класс»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нарушениями нейрогормональной регуляции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внезапном стрессе адреналин выбрасывается в кровь, вызывая учащение сердцебиения и повышение кровяного давления. Это позволяет мышцам быстрее получать кислород и энергию для эффективной реакции.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выброс адреналина в ответ на угрозу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организму справляться с продолжительным стрессом, регулируя обмен веществ и уровень сахара в крови. Однако его повышенный уровень может негативно сказаться на здоровье и настроении подростков.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и долгосрочная адаптация к стрессу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роль нейрогормонов при стрессе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пубертата повышается активность гипоталамо-гипофизарной системы, что вызывает гормональные всплески и влияет на физическое и эмоциональное развитие подростков.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уровня нейрогормонов способствует скачкам роста и изменению поведения, что отражается на социальной адаптации и формировании личности школьника.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также вызывают колебания настроения и самооценки, влияя на обучение и межличностные отношения в школе.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нейрогормональной регуляции в подростковом возрасте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психофизиологии,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нейрогормонов на процессы обучения и внимания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дофамина и ацетилхолина улучшает способность к концентрации и усвоению новых знаний, снижая ошибки и усталость у школьников.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баланс этих веществ необходим для успешной учебной деятельности и поддержания высокой мотивации.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нейрогормонов обеспечивает гармоничное развитие, адаптацию к нагрузкам и успешность в учёбе, что особенно важно в период подросткового взросления.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Нейрогормональная регуляция — ключ к здоровью и развитию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2026-05-09T11:21:05Z</dcterms:created>
  <dcterms:modified xsi:type="dcterms:W3CDTF">2026-05-09T11:21:05Z</dcterms:modified>
</cp:coreProperties>
</file>